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 id="2147483671" r:id="rId4"/>
  </p:sldMasterIdLst>
  <p:notesMasterIdLst>
    <p:notesMasterId r:id="rId6"/>
  </p:notesMasterIdLst>
  <p:sldIdLst>
    <p:sldId id="279" r:id="rId5"/>
    <p:sldId id="347" r:id="rId7"/>
    <p:sldId id="348" r:id="rId8"/>
    <p:sldId id="359" r:id="rId9"/>
    <p:sldId id="362" r:id="rId10"/>
    <p:sldId id="363" r:id="rId11"/>
    <p:sldId id="397" r:id="rId12"/>
    <p:sldId id="398" r:id="rId13"/>
    <p:sldId id="292" r:id="rId14"/>
    <p:sldId id="259" r:id="rId15"/>
    <p:sldId id="284" r:id="rId16"/>
    <p:sldId id="324" r:id="rId17"/>
    <p:sldId id="323" r:id="rId18"/>
    <p:sldId id="321" r:id="rId19"/>
    <p:sldId id="291" r:id="rId20"/>
    <p:sldId id="349" r:id="rId21"/>
    <p:sldId id="319" r:id="rId22"/>
    <p:sldId id="325" r:id="rId23"/>
    <p:sldId id="322" r:id="rId24"/>
    <p:sldId id="320" r:id="rId25"/>
    <p:sldId id="285" r:id="rId26"/>
    <p:sldId id="343" r:id="rId27"/>
    <p:sldId id="346" r:id="rId28"/>
    <p:sldId id="315" r:id="rId29"/>
    <p:sldId id="299" r:id="rId30"/>
    <p:sldId id="311" r:id="rId31"/>
    <p:sldId id="316" r:id="rId32"/>
    <p:sldId id="317" r:id="rId33"/>
    <p:sldId id="341" r:id="rId34"/>
    <p:sldId id="342" r:id="rId35"/>
    <p:sldId id="345" r:id="rId36"/>
    <p:sldId id="344" r:id="rId37"/>
    <p:sldId id="350" r:id="rId38"/>
    <p:sldId id="318" r:id="rId39"/>
    <p:sldId id="314" r:id="rId40"/>
    <p:sldId id="353" r:id="rId41"/>
    <p:sldId id="352" r:id="rId42"/>
    <p:sldId id="355" r:id="rId43"/>
    <p:sldId id="356" r:id="rId44"/>
    <p:sldId id="351" r:id="rId45"/>
    <p:sldId id="361" r:id="rId46"/>
  </p:sldIdLst>
  <p:sldSz cx="12192000" cy="6858000"/>
  <p:notesSz cx="6858000" cy="9144000"/>
  <p:custDataLst>
    <p:tags r:id="rId51"/>
  </p:custDataLst>
  <p:defaultTextStyle>
    <a:defPPr>
      <a:defRPr lang="zh-CN"/>
    </a:defPPr>
    <a:lvl1pPr algn="l" rtl="0" fontAlgn="base">
      <a:spcBef>
        <a:spcPct val="0"/>
      </a:spcBef>
      <a:spcAft>
        <a:spcPct val="0"/>
      </a:spcAft>
      <a:defRPr kern="1200">
        <a:solidFill>
          <a:schemeClr val="tx1"/>
        </a:solidFill>
        <a:latin typeface="Arial" panose="020B060402020209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pc" initials="a" lastIdx="0" clrIdx="0"/>
  <p:cmAuthor id="2" name="rebacca" initials="r"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4943" autoAdjust="0"/>
    <p:restoredTop sz="94660"/>
  </p:normalViewPr>
  <p:slideViewPr>
    <p:cSldViewPr snapToGrid="0">
      <p:cViewPr varScale="1">
        <p:scale>
          <a:sx n="75" d="100"/>
          <a:sy n="75" d="100"/>
        </p:scale>
        <p:origin x="96" y="390"/>
      </p:cViewPr>
      <p:guideLst>
        <p:guide orient="horz" pos="2151"/>
        <p:guide pos="3840"/>
      </p:guideLst>
    </p:cSldViewPr>
  </p:slideViewPr>
  <p:notesTextViewPr>
    <p:cViewPr>
      <p:scale>
        <a:sx n="1" d="1"/>
        <a:sy n="1" d="1"/>
      </p:scale>
      <p:origin x="0" y="0"/>
    </p:cViewPr>
  </p:notesText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1" Type="http://schemas.openxmlformats.org/officeDocument/2006/relationships/tags" Target="tags/tag152.xml"/><Relationship Id="rId50" Type="http://schemas.openxmlformats.org/officeDocument/2006/relationships/commentAuthors" Target="commentAuthors.xml"/><Relationship Id="rId5" Type="http://schemas.openxmlformats.org/officeDocument/2006/relationships/slide" Target="slides/slide1.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ct val="0"/>
              </a:spcBef>
              <a:spcAft>
                <a:spcPct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ct val="0"/>
              </a:spcBef>
              <a:spcAft>
                <a:spcPct val="0"/>
              </a:spcAft>
              <a:defRPr sz="1200">
                <a:latin typeface="+mn-lt"/>
                <a:ea typeface="+mn-ea"/>
              </a:defRPr>
            </a:lvl1pPr>
          </a:lstStyle>
          <a:p>
            <a:pPr>
              <a:defRPr/>
            </a:pPr>
            <a:fld id="{055C4406-EC3E-41FD-BDCC-BE28059BDF16}"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noProof="0" smtClean="0"/>
              <a:t>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ct val="0"/>
              </a:spcBef>
              <a:spcAft>
                <a:spcPct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ct val="0"/>
              </a:spcBef>
              <a:spcAft>
                <a:spcPct val="0"/>
              </a:spcAft>
              <a:defRPr sz="1200">
                <a:latin typeface="+mn-lt"/>
                <a:ea typeface="+mn-ea"/>
              </a:defRPr>
            </a:lvl1pPr>
          </a:lstStyle>
          <a:p>
            <a:pPr>
              <a:defRPr/>
            </a:pPr>
            <a:fld id="{98B92FA9-799C-4D46-9E7B-B213C6FCFFAC}"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p:cNvSpPr>
          <p:nvPr>
            <p:ph type="sldImg"/>
          </p:nvPr>
        </p:nvSpPr>
        <p:spPr bwMode="auto">
          <a:noFill/>
          <a:ln>
            <a:solidFill>
              <a:srgbClr val="000000"/>
            </a:solidFill>
            <a:miter lim="800000"/>
          </a:ln>
        </p:spPr>
      </p:sp>
      <p:sp>
        <p:nvSpPr>
          <p:cNvPr id="7170" name="备注占位符 2"/>
          <p:cNvSpPr>
            <a:spLocks noGrp="1"/>
          </p:cNvSpPr>
          <p:nvPr>
            <p:ph type="body" idx="1"/>
          </p:nvPr>
        </p:nvSpPr>
        <p:spPr bwMode="auto">
          <a:noFill/>
        </p:spPr>
        <p:txBody>
          <a:bodyPr/>
          <a:lstStyle/>
          <a:p>
            <a:pPr eaLnBrk="1" hangingPunct="1">
              <a:spcBef>
                <a:spcPct val="0"/>
              </a:spcBef>
            </a:pPr>
            <a:endParaRPr lang="zh-CN" altLang="en-US" smtClean="0">
              <a:ea typeface="宋体" panose="02010600030101010101" pitchFamily="2" charset="-122"/>
            </a:endParaRPr>
          </a:p>
        </p:txBody>
      </p:sp>
      <p:sp>
        <p:nvSpPr>
          <p:cNvPr id="11267"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5ED69E9E-2CAE-4228-8BE4-B631B61420DE}" type="slidenum">
              <a:rPr lang="zh-CN" altLang="en-US"/>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bwMode="auto">
          <a:noFill/>
          <a:ln>
            <a:solidFill>
              <a:srgbClr val="000000"/>
            </a:solidFill>
            <a:miter lim="800000"/>
          </a:ln>
        </p:spPr>
      </p:sp>
      <p:sp>
        <p:nvSpPr>
          <p:cNvPr id="24578" name="备注占位符 2"/>
          <p:cNvSpPr>
            <a:spLocks noGrp="1"/>
          </p:cNvSpPr>
          <p:nvPr>
            <p:ph type="body" idx="1"/>
          </p:nvPr>
        </p:nvSpPr>
        <p:spPr bwMode="auto">
          <a:noFill/>
        </p:spPr>
        <p:txBody>
          <a:bodyPr/>
          <a:lstStyle/>
          <a:p>
            <a:pPr eaLnBrk="1" hangingPunct="1">
              <a:spcBef>
                <a:spcPct val="0"/>
              </a:spcBef>
            </a:pPr>
            <a:endParaRPr lang="zh-CN" altLang="en-US" smtClean="0">
              <a:ea typeface="宋体" panose="02010600030101010101" pitchFamily="2" charset="-122"/>
            </a:endParaRPr>
          </a:p>
        </p:txBody>
      </p:sp>
      <p:sp>
        <p:nvSpPr>
          <p:cNvPr id="2457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14683911-87D5-47DC-AEED-BB4415465A12}" type="slidenum">
              <a:rPr lang="zh-CN" altLang="en-US" smtClean="0">
                <a:solidFill>
                  <a:srgbClr val="000000"/>
                </a:solidFill>
                <a:latin typeface="Calibri" panose="020F0502020204030204" pitchFamily="34" charset="0"/>
                <a:ea typeface="宋体" panose="02010600030101010101" pitchFamily="2" charset="-122"/>
              </a:rPr>
            </a:fld>
            <a:endParaRPr lang="en-US" altLang="zh-CN" smtClean="0">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p:cNvSpPr>
          <p:nvPr>
            <p:ph type="sldImg"/>
          </p:nvPr>
        </p:nvSpPr>
        <p:spPr bwMode="auto">
          <a:noFill/>
          <a:ln>
            <a:solidFill>
              <a:srgbClr val="000000"/>
            </a:solidFill>
            <a:miter lim="800000"/>
          </a:ln>
        </p:spPr>
      </p:sp>
      <p:sp>
        <p:nvSpPr>
          <p:cNvPr id="28674" name="备注占位符 2"/>
          <p:cNvSpPr>
            <a:spLocks noGrp="1"/>
          </p:cNvSpPr>
          <p:nvPr>
            <p:ph type="body" idx="1"/>
          </p:nvPr>
        </p:nvSpPr>
        <p:spPr bwMode="auto">
          <a:noFill/>
        </p:spPr>
        <p:txBody>
          <a:bodyPr/>
          <a:lstStyle/>
          <a:p>
            <a:pPr eaLnBrk="1" hangingPunct="1">
              <a:spcBef>
                <a:spcPct val="0"/>
              </a:spcBef>
            </a:pPr>
            <a:endParaRPr lang="zh-CN" altLang="en-US" smtClean="0">
              <a:ea typeface="宋体" panose="02010600030101010101" pitchFamily="2" charset="-122"/>
            </a:endParaRPr>
          </a:p>
        </p:txBody>
      </p:sp>
      <p:sp>
        <p:nvSpPr>
          <p:cNvPr id="2867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1A8ECDB2-EE04-42FA-9453-B24FE3C9521E}" type="slidenum">
              <a:rPr lang="zh-CN" altLang="en-US" smtClean="0">
                <a:solidFill>
                  <a:srgbClr val="000000"/>
                </a:solidFill>
                <a:latin typeface="Calibri" panose="020F0502020204030204" pitchFamily="34" charset="0"/>
                <a:ea typeface="宋体" panose="02010600030101010101" pitchFamily="2" charset="-122"/>
              </a:rPr>
            </a:fld>
            <a:endParaRPr lang="en-US" altLang="zh-CN" smtClean="0">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p:cNvSpPr>
          <p:nvPr>
            <p:ph type="sldImg"/>
          </p:nvPr>
        </p:nvSpPr>
        <p:spPr bwMode="auto">
          <a:noFill/>
          <a:ln>
            <a:solidFill>
              <a:srgbClr val="000000"/>
            </a:solidFill>
            <a:miter lim="800000"/>
          </a:ln>
        </p:spPr>
      </p:sp>
      <p:sp>
        <p:nvSpPr>
          <p:cNvPr id="31746" name="备注占位符 2"/>
          <p:cNvSpPr>
            <a:spLocks noGrp="1"/>
          </p:cNvSpPr>
          <p:nvPr>
            <p:ph type="body" idx="1"/>
          </p:nvPr>
        </p:nvSpPr>
        <p:spPr bwMode="auto">
          <a:noFill/>
        </p:spPr>
        <p:txBody>
          <a:bodyPr/>
          <a:lstStyle/>
          <a:p>
            <a:pPr eaLnBrk="1" hangingPunct="1">
              <a:spcBef>
                <a:spcPct val="0"/>
              </a:spcBef>
            </a:pPr>
            <a:endParaRPr lang="zh-CN" altLang="en-US" smtClean="0">
              <a:ea typeface="宋体" panose="02010600030101010101" pitchFamily="2" charset="-122"/>
            </a:endParaRPr>
          </a:p>
        </p:txBody>
      </p:sp>
      <p:sp>
        <p:nvSpPr>
          <p:cNvPr id="3174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066FC66D-B87A-48CE-A705-530E54EF4DE5}" type="slidenum">
              <a:rPr lang="zh-CN" altLang="en-US" smtClean="0">
                <a:solidFill>
                  <a:srgbClr val="000000"/>
                </a:solidFill>
                <a:latin typeface="Calibri" panose="020F0502020204030204" pitchFamily="34" charset="0"/>
                <a:ea typeface="宋体" panose="02010600030101010101" pitchFamily="2" charset="-122"/>
              </a:rPr>
            </a:fld>
            <a:endParaRPr lang="en-US" altLang="zh-CN" smtClean="0">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p:cNvSpPr>
          <p:nvPr>
            <p:ph type="sldImg"/>
          </p:nvPr>
        </p:nvSpPr>
        <p:spPr bwMode="auto">
          <a:noFill/>
          <a:ln>
            <a:solidFill>
              <a:srgbClr val="000000"/>
            </a:solidFill>
            <a:miter lim="800000"/>
          </a:ln>
        </p:spPr>
      </p:sp>
      <p:sp>
        <p:nvSpPr>
          <p:cNvPr id="33794" name="备注占位符 2"/>
          <p:cNvSpPr>
            <a:spLocks noGrp="1"/>
          </p:cNvSpPr>
          <p:nvPr>
            <p:ph type="body" idx="1"/>
          </p:nvPr>
        </p:nvSpPr>
        <p:spPr bwMode="auto">
          <a:noFill/>
        </p:spPr>
        <p:txBody>
          <a:bodyPr/>
          <a:lstStyle/>
          <a:p>
            <a:pPr eaLnBrk="1" hangingPunct="1">
              <a:spcBef>
                <a:spcPct val="0"/>
              </a:spcBef>
            </a:pPr>
            <a:endParaRPr lang="zh-CN" altLang="en-US" smtClean="0">
              <a:ea typeface="宋体" panose="02010600030101010101" pitchFamily="2" charset="-122"/>
            </a:endParaRPr>
          </a:p>
        </p:txBody>
      </p:sp>
      <p:sp>
        <p:nvSpPr>
          <p:cNvPr id="3379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E56148B8-5D3C-41E2-AE30-BD641630D125}" type="slidenum">
              <a:rPr lang="zh-CN" altLang="en-US" smtClean="0">
                <a:solidFill>
                  <a:srgbClr val="000000"/>
                </a:solidFill>
                <a:latin typeface="Calibri" panose="020F0502020204030204" pitchFamily="34" charset="0"/>
                <a:ea typeface="宋体" panose="02010600030101010101" pitchFamily="2" charset="-122"/>
              </a:rPr>
            </a:fld>
            <a:endParaRPr lang="en-US" altLang="zh-CN" smtClean="0">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p:cNvSpPr>
          <p:nvPr>
            <p:ph type="sldImg"/>
          </p:nvPr>
        </p:nvSpPr>
        <p:spPr bwMode="auto">
          <a:noFill/>
          <a:ln>
            <a:solidFill>
              <a:srgbClr val="000000"/>
            </a:solidFill>
            <a:miter lim="800000"/>
          </a:ln>
        </p:spPr>
      </p:sp>
      <p:sp>
        <p:nvSpPr>
          <p:cNvPr id="35842" name="备注占位符 2"/>
          <p:cNvSpPr>
            <a:spLocks noGrp="1"/>
          </p:cNvSpPr>
          <p:nvPr>
            <p:ph type="body" idx="1"/>
          </p:nvPr>
        </p:nvSpPr>
        <p:spPr bwMode="auto">
          <a:noFill/>
        </p:spPr>
        <p:txBody>
          <a:bodyPr/>
          <a:lstStyle/>
          <a:p>
            <a:pPr eaLnBrk="1" hangingPunct="1">
              <a:spcBef>
                <a:spcPct val="0"/>
              </a:spcBef>
            </a:pPr>
            <a:endParaRPr lang="zh-CN" altLang="en-US" smtClean="0">
              <a:ea typeface="宋体" panose="02010600030101010101" pitchFamily="2" charset="-122"/>
            </a:endParaRPr>
          </a:p>
        </p:txBody>
      </p:sp>
      <p:sp>
        <p:nvSpPr>
          <p:cNvPr id="35843"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2E0A2AF5-38A9-4426-98C3-84CD5C39C5B1}" type="slidenum">
              <a:rPr lang="zh-CN" altLang="en-US" smtClean="0">
                <a:solidFill>
                  <a:srgbClr val="000000"/>
                </a:solidFill>
                <a:latin typeface="Calibri" panose="020F0502020204030204" pitchFamily="34" charset="0"/>
                <a:ea typeface="宋体" panose="02010600030101010101" pitchFamily="2" charset="-122"/>
              </a:rPr>
            </a:fld>
            <a:endParaRPr lang="en-US" altLang="zh-CN" smtClean="0">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bwMode="auto">
          <a:noFill/>
          <a:ln>
            <a:solidFill>
              <a:srgbClr val="000000"/>
            </a:solidFill>
            <a:miter lim="800000"/>
          </a:ln>
        </p:spPr>
      </p:sp>
      <p:sp>
        <p:nvSpPr>
          <p:cNvPr id="26626" name="备注占位符 2"/>
          <p:cNvSpPr>
            <a:spLocks noGrp="1"/>
          </p:cNvSpPr>
          <p:nvPr>
            <p:ph type="body" idx="1"/>
          </p:nvPr>
        </p:nvSpPr>
        <p:spPr bwMode="auto">
          <a:noFill/>
        </p:spPr>
        <p:txBody>
          <a:bodyPr/>
          <a:lstStyle/>
          <a:p>
            <a:pPr eaLnBrk="1" hangingPunct="1">
              <a:spcBef>
                <a:spcPct val="0"/>
              </a:spcBef>
            </a:pPr>
            <a:endParaRPr lang="zh-CN" altLang="en-US" smtClean="0">
              <a:ea typeface="宋体" panose="02010600030101010101" pitchFamily="2" charset="-122"/>
            </a:endParaRPr>
          </a:p>
        </p:txBody>
      </p:sp>
      <p:sp>
        <p:nvSpPr>
          <p:cNvPr id="2662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8DBAD63-1C2E-4278-96EF-26645104A5BC}" type="slidenum">
              <a:rPr lang="zh-CN" altLang="en-US" smtClean="0">
                <a:solidFill>
                  <a:srgbClr val="000000"/>
                </a:solidFill>
                <a:latin typeface="Calibri" panose="020F0502020204030204" pitchFamily="34" charset="0"/>
                <a:ea typeface="宋体" panose="02010600030101010101" pitchFamily="2" charset="-122"/>
              </a:rPr>
            </a:fld>
            <a:endParaRPr lang="en-US" altLang="zh-CN" smtClean="0">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bwMode="auto">
          <a:noFill/>
          <a:ln>
            <a:solidFill>
              <a:srgbClr val="000000"/>
            </a:solidFill>
            <a:miter lim="800000"/>
          </a:ln>
        </p:spPr>
      </p:sp>
      <p:sp>
        <p:nvSpPr>
          <p:cNvPr id="18434" name="备注占位符 2"/>
          <p:cNvSpPr>
            <a:spLocks noGrp="1"/>
          </p:cNvSpPr>
          <p:nvPr>
            <p:ph type="body" idx="1"/>
          </p:nvPr>
        </p:nvSpPr>
        <p:spPr bwMode="auto">
          <a:noFill/>
        </p:spPr>
        <p:txBody>
          <a:bodyPr/>
          <a:lstStyle/>
          <a:p>
            <a:pPr eaLnBrk="1" hangingPunct="1">
              <a:spcBef>
                <a:spcPct val="0"/>
              </a:spcBef>
            </a:pPr>
            <a:endParaRPr lang="zh-CN" altLang="en-US" smtClean="0">
              <a:ea typeface="宋体" panose="02010600030101010101" pitchFamily="2" charset="-122"/>
            </a:endParaRPr>
          </a:p>
        </p:txBody>
      </p:sp>
      <p:sp>
        <p:nvSpPr>
          <p:cNvPr id="1843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CBDD6420-176F-4B3F-B99F-05C9ECC98DEB}" type="slidenum">
              <a:rPr lang="zh-CN" altLang="en-US" smtClean="0">
                <a:solidFill>
                  <a:srgbClr val="000000"/>
                </a:solidFill>
                <a:latin typeface="Calibri" panose="020F0502020204030204" pitchFamily="34" charset="0"/>
                <a:ea typeface="宋体" panose="02010600030101010101" pitchFamily="2" charset="-122"/>
              </a:rPr>
            </a:fld>
            <a:endParaRPr lang="en-US" altLang="zh-CN" smtClean="0">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幻灯片图像占位符 1"/>
          <p:cNvSpPr>
            <a:spLocks noGrp="1" noRot="1" noChangeAspect="1"/>
          </p:cNvSpPr>
          <p:nvPr>
            <p:ph type="sldImg"/>
          </p:nvPr>
        </p:nvSpPr>
        <p:spPr bwMode="auto">
          <a:noFill/>
          <a:ln>
            <a:solidFill>
              <a:srgbClr val="000000"/>
            </a:solidFill>
            <a:miter lim="800000"/>
          </a:ln>
        </p:spPr>
      </p:sp>
      <p:sp>
        <p:nvSpPr>
          <p:cNvPr id="9218" name="备注占位符 2"/>
          <p:cNvSpPr>
            <a:spLocks noGrp="1"/>
          </p:cNvSpPr>
          <p:nvPr>
            <p:ph type="body" idx="1"/>
          </p:nvPr>
        </p:nvSpPr>
        <p:spPr bwMode="auto">
          <a:noFill/>
        </p:spPr>
        <p:txBody>
          <a:bodyPr/>
          <a:lstStyle/>
          <a:p>
            <a:pPr eaLnBrk="1" hangingPunct="1">
              <a:spcBef>
                <a:spcPct val="0"/>
              </a:spcBef>
            </a:pPr>
            <a:endParaRPr lang="zh-CN" altLang="en-US" smtClean="0">
              <a:ea typeface="宋体" panose="02010600030101010101" pitchFamily="2" charset="-122"/>
            </a:endParaRPr>
          </a:p>
        </p:txBody>
      </p:sp>
      <p:sp>
        <p:nvSpPr>
          <p:cNvPr id="9219"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A38F4869-57E7-40F6-A387-BDF7EA7ABA5A}" type="slidenum">
              <a:rPr lang="zh-CN" altLang="en-US" smtClean="0">
                <a:solidFill>
                  <a:srgbClr val="000000"/>
                </a:solidFill>
                <a:latin typeface="Calibri" panose="020F0502020204030204" pitchFamily="34" charset="0"/>
                <a:ea typeface="宋体" panose="02010600030101010101" pitchFamily="2" charset="-122"/>
              </a:rPr>
            </a:fld>
            <a:endParaRPr lang="en-US" altLang="zh-CN" smtClean="0">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p:cNvSpPr>
          <p:nvPr>
            <p:ph type="sldImg"/>
          </p:nvPr>
        </p:nvSpPr>
        <p:spPr bwMode="auto">
          <a:noFill/>
          <a:ln>
            <a:solidFill>
              <a:srgbClr val="000000"/>
            </a:solidFill>
            <a:miter lim="800000"/>
          </a:ln>
        </p:spPr>
      </p:sp>
      <p:sp>
        <p:nvSpPr>
          <p:cNvPr id="11266" name="备注占位符 2"/>
          <p:cNvSpPr>
            <a:spLocks noGrp="1"/>
          </p:cNvSpPr>
          <p:nvPr>
            <p:ph type="body" idx="1"/>
          </p:nvPr>
        </p:nvSpPr>
        <p:spPr bwMode="auto">
          <a:noFill/>
        </p:spPr>
        <p:txBody>
          <a:bodyPr/>
          <a:lstStyle/>
          <a:p>
            <a:pPr eaLnBrk="1" hangingPunct="1">
              <a:spcBef>
                <a:spcPct val="0"/>
              </a:spcBef>
            </a:pPr>
            <a:endParaRPr lang="zh-CN" altLang="en-US" smtClean="0">
              <a:ea typeface="宋体" panose="02010600030101010101" pitchFamily="2" charset="-122"/>
            </a:endParaRPr>
          </a:p>
        </p:txBody>
      </p:sp>
      <p:sp>
        <p:nvSpPr>
          <p:cNvPr id="1126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339DA9EC-38AB-45F9-9D5E-FE2218164926}" type="slidenum">
              <a:rPr lang="zh-CN" altLang="en-US" smtClean="0">
                <a:solidFill>
                  <a:srgbClr val="000000"/>
                </a:solidFill>
                <a:latin typeface="Calibri" panose="020F0502020204030204" pitchFamily="34" charset="0"/>
                <a:ea typeface="宋体" panose="02010600030101010101" pitchFamily="2" charset="-122"/>
              </a:rPr>
            </a:fld>
            <a:endParaRPr lang="en-US" altLang="zh-CN" smtClean="0">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p:cNvSpPr>
          <p:nvPr>
            <p:ph type="sldImg"/>
          </p:nvPr>
        </p:nvSpPr>
        <p:spPr bwMode="auto">
          <a:noFill/>
          <a:ln>
            <a:solidFill>
              <a:srgbClr val="000000"/>
            </a:solidFill>
            <a:miter lim="800000"/>
          </a:ln>
        </p:spPr>
      </p:sp>
      <p:sp>
        <p:nvSpPr>
          <p:cNvPr id="16386" name="备注占位符 2"/>
          <p:cNvSpPr>
            <a:spLocks noGrp="1"/>
          </p:cNvSpPr>
          <p:nvPr>
            <p:ph type="body" idx="1"/>
          </p:nvPr>
        </p:nvSpPr>
        <p:spPr bwMode="auto">
          <a:noFill/>
        </p:spPr>
        <p:txBody>
          <a:bodyPr/>
          <a:lstStyle/>
          <a:p>
            <a:pPr eaLnBrk="1" hangingPunct="1">
              <a:spcBef>
                <a:spcPct val="0"/>
              </a:spcBef>
            </a:pPr>
            <a:endParaRPr lang="zh-CN" altLang="en-US" smtClean="0">
              <a:ea typeface="宋体" panose="02010600030101010101" pitchFamily="2" charset="-122"/>
            </a:endParaRPr>
          </a:p>
        </p:txBody>
      </p:sp>
      <p:sp>
        <p:nvSpPr>
          <p:cNvPr id="1638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55483F11-C486-4D46-9DAB-9A548139CBC5}" type="slidenum">
              <a:rPr lang="zh-CN" altLang="en-US" smtClean="0">
                <a:solidFill>
                  <a:srgbClr val="000000"/>
                </a:solidFill>
                <a:latin typeface="Calibri" panose="020F0502020204030204" pitchFamily="34" charset="0"/>
                <a:ea typeface="宋体" panose="02010600030101010101" pitchFamily="2" charset="-122"/>
              </a:rPr>
            </a:fld>
            <a:endParaRPr lang="en-US" altLang="zh-CN" smtClean="0">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image" Target="../media/image4.png"/><Relationship Id="rId2" Type="http://schemas.openxmlformats.org/officeDocument/2006/relationships/tags" Target="../tags/tag5.xml"/><Relationship Id="rId10" Type="http://schemas.openxmlformats.org/officeDocument/2006/relationships/tags" Target="../tags/tag12.xm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image" Target="../media/image4.png"/><Relationship Id="rId2" Type="http://schemas.openxmlformats.org/officeDocument/2006/relationships/tags" Target="../tags/tag18.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image" Target="../media/image7.png"/><Relationship Id="rId6" Type="http://schemas.openxmlformats.org/officeDocument/2006/relationships/tags" Target="../tags/tag62.xml"/><Relationship Id="rId5" Type="http://schemas.openxmlformats.org/officeDocument/2006/relationships/image" Target="../media/image6.png"/><Relationship Id="rId4" Type="http://schemas.openxmlformats.org/officeDocument/2006/relationships/tags" Target="../tags/tag61.xml"/><Relationship Id="rId3" Type="http://schemas.openxmlformats.org/officeDocument/2006/relationships/image" Target="../media/image5.png"/><Relationship Id="rId2" Type="http://schemas.openxmlformats.org/officeDocument/2006/relationships/tags" Target="../tags/tag60.xml"/><Relationship Id="rId12" Type="http://schemas.openxmlformats.org/officeDocument/2006/relationships/tags" Target="../tags/tag67.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image" Target="../media/image8.png"/><Relationship Id="rId2" Type="http://schemas.openxmlformats.org/officeDocument/2006/relationships/tags" Target="../tags/tag68.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image" Target="../media/image8.png"/><Relationship Id="rId3" Type="http://schemas.openxmlformats.org/officeDocument/2006/relationships/tags" Target="../tags/tag74.xml"/><Relationship Id="rId2" Type="http://schemas.openxmlformats.org/officeDocument/2006/relationships/tags" Target="../tags/tag73.xml"/><Relationship Id="rId10" Type="http://schemas.openxmlformats.org/officeDocument/2006/relationships/tags" Target="../tags/tag80.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image" Target="../media/image9.png"/><Relationship Id="rId3" Type="http://schemas.openxmlformats.org/officeDocument/2006/relationships/tags" Target="../tags/tag82.xml"/><Relationship Id="rId2" Type="http://schemas.openxmlformats.org/officeDocument/2006/relationships/tags" Target="../tags/tag81.xml"/><Relationship Id="rId10" Type="http://schemas.openxmlformats.org/officeDocument/2006/relationships/tags" Target="../tags/tag88.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image" Target="../media/image9.png"/><Relationship Id="rId3" Type="http://schemas.openxmlformats.org/officeDocument/2006/relationships/tags" Target="../tags/tag90.xml"/><Relationship Id="rId2" Type="http://schemas.openxmlformats.org/officeDocument/2006/relationships/tags" Target="../tags/tag89.xml"/><Relationship Id="rId10" Type="http://schemas.openxmlformats.org/officeDocument/2006/relationships/tags" Target="../tags/tag96.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image" Target="../media/image9.png"/><Relationship Id="rId2" Type="http://schemas.openxmlformats.org/officeDocument/2006/relationships/tags" Target="../tags/tag97.xml"/><Relationship Id="rId10" Type="http://schemas.openxmlformats.org/officeDocument/2006/relationships/tags" Target="../tags/tag104.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image" Target="../media/image10.png"/><Relationship Id="rId2" Type="http://schemas.openxmlformats.org/officeDocument/2006/relationships/tags" Target="../tags/tag10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1" Type="http://schemas.openxmlformats.org/officeDocument/2006/relationships/image" Target="../media/image12.png"/><Relationship Id="rId10" Type="http://schemas.openxmlformats.org/officeDocument/2006/relationships/tags" Target="../tags/tag122.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仅标题">
    <p:spTree>
      <p:nvGrpSpPr>
        <p:cNvPr id="1" name=""/>
        <p:cNvGrpSpPr/>
        <p:nvPr/>
      </p:nvGrpSpPr>
      <p:grpSpPr>
        <a:xfrm>
          <a:off x="0" y="0"/>
          <a:ext cx="0" cy="0"/>
          <a:chOff x="0" y="0"/>
          <a:chExt cx="0" cy="0"/>
        </a:xfrm>
      </p:grpSpPr>
      <p:sp>
        <p:nvSpPr>
          <p:cNvPr id="20" name="Shape 20"/>
          <p:cNvSpPr>
            <a:spLocks noGrp="1"/>
          </p:cNvSpPr>
          <p:nvPr>
            <p:ph type="title"/>
          </p:nvPr>
        </p:nvSpPr>
        <p:spPr>
          <a:xfrm>
            <a:off x="838200" y="364968"/>
            <a:ext cx="10515600" cy="1330436"/>
          </a:xfrm>
          <a:prstGeom prst="rect">
            <a:avLst/>
          </a:prstGeom>
        </p:spPr>
        <p:txBody>
          <a:bodyPr/>
          <a:lstStyle/>
          <a:p>
            <a:pPr lvl="0"/>
            <a:r>
              <a:rPr lang="zh-CN" altLang="en-US"/>
              <a:t>单击此处编辑母版标题样式</a:t>
            </a:r>
            <a:endParaRPr lang="zh-CN" alt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reserve="1">
  <p:cSld name="空白">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内容与标题">
    <p:spTree>
      <p:nvGrpSpPr>
        <p:cNvPr id="1" name=""/>
        <p:cNvGrpSpPr/>
        <p:nvPr/>
      </p:nvGrpSpPr>
      <p:grpSpPr>
        <a:xfrm>
          <a:off x="0" y="0"/>
          <a:ext cx="0" cy="0"/>
          <a:chOff x="0" y="0"/>
          <a:chExt cx="0" cy="0"/>
        </a:xfrm>
      </p:grpSpPr>
      <p:sp>
        <p:nvSpPr>
          <p:cNvPr id="23" name="Shape 23"/>
          <p:cNvSpPr>
            <a:spLocks noGrp="1"/>
          </p:cNvSpPr>
          <p:nvPr>
            <p:ph type="title"/>
          </p:nvPr>
        </p:nvSpPr>
        <p:spPr>
          <a:xfrm>
            <a:off x="840316" y="1"/>
            <a:ext cx="3932768" cy="2062493"/>
          </a:xfrm>
          <a:prstGeom prst="rect">
            <a:avLst/>
          </a:prstGeom>
        </p:spPr>
        <p:txBody>
          <a:bodyPr anchor="b"/>
          <a:lstStyle>
            <a:lvl1pPr>
              <a:defRPr sz="3200"/>
            </a:lvl1pPr>
          </a:lstStyle>
          <a:p>
            <a:pPr lvl="0"/>
            <a:r>
              <a:rPr lang="zh-CN" altLang="en-US"/>
              <a:t>单击此处编辑母版标题样式</a:t>
            </a:r>
            <a:endParaRPr lang="zh-CN" altLang="en-US"/>
          </a:p>
        </p:txBody>
      </p:sp>
      <p:sp>
        <p:nvSpPr>
          <p:cNvPr id="24" name="Shape 24"/>
          <p:cNvSpPr>
            <a:spLocks noGrp="1"/>
          </p:cNvSpPr>
          <p:nvPr>
            <p:ph type="body" idx="1"/>
          </p:nvPr>
        </p:nvSpPr>
        <p:spPr>
          <a:xfrm>
            <a:off x="5183726" y="988810"/>
            <a:ext cx="6172201" cy="586919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图片与标题">
    <p:spTree>
      <p:nvGrpSpPr>
        <p:cNvPr id="1" name=""/>
        <p:cNvGrpSpPr/>
        <p:nvPr/>
      </p:nvGrpSpPr>
      <p:grpSpPr>
        <a:xfrm>
          <a:off x="0" y="0"/>
          <a:ext cx="0" cy="0"/>
          <a:chOff x="0" y="0"/>
          <a:chExt cx="0" cy="0"/>
        </a:xfrm>
      </p:grpSpPr>
      <p:sp>
        <p:nvSpPr>
          <p:cNvPr id="26" name="Shape 26"/>
          <p:cNvSpPr>
            <a:spLocks noGrp="1"/>
          </p:cNvSpPr>
          <p:nvPr>
            <p:ph type="title"/>
          </p:nvPr>
        </p:nvSpPr>
        <p:spPr>
          <a:xfrm>
            <a:off x="840316" y="1"/>
            <a:ext cx="3932768" cy="2062493"/>
          </a:xfrm>
          <a:prstGeom prst="rect">
            <a:avLst/>
          </a:prstGeom>
        </p:spPr>
        <p:txBody>
          <a:bodyPr anchor="b"/>
          <a:lstStyle>
            <a:lvl1pPr>
              <a:defRPr sz="3200"/>
            </a:lvl1pPr>
          </a:lstStyle>
          <a:p>
            <a:pPr lvl="0"/>
            <a:r>
              <a:rPr lang="zh-CN" altLang="en-US"/>
              <a:t>单击此处编辑母版标题样式</a:t>
            </a:r>
            <a:endParaRPr lang="zh-CN" altLang="en-US"/>
          </a:p>
        </p:txBody>
      </p:sp>
      <p:sp>
        <p:nvSpPr>
          <p:cNvPr id="27" name="Shape 27"/>
          <p:cNvSpPr>
            <a:spLocks noGrp="1"/>
          </p:cNvSpPr>
          <p:nvPr>
            <p:ph type="body" idx="1"/>
          </p:nvPr>
        </p:nvSpPr>
        <p:spPr>
          <a:xfrm>
            <a:off x="840316" y="2062498"/>
            <a:ext cx="3932768" cy="4795507"/>
          </a:xfrm>
          <a:prstGeom prst="rect">
            <a:avLst/>
          </a:prstGeom>
        </p:spPr>
        <p:txBody>
          <a:bodyPr/>
          <a:lstStyle>
            <a:lvl1pPr marL="0" indent="0">
              <a:spcBef>
                <a:spcPts val="300"/>
              </a:spcBef>
              <a:buSzTx/>
              <a:buNone/>
              <a:defRPr sz="1600"/>
            </a:lvl1pPr>
            <a:lvl2pPr marL="0" indent="457200">
              <a:spcBef>
                <a:spcPts val="300"/>
              </a:spcBef>
              <a:buSzTx/>
              <a:buNone/>
              <a:defRPr sz="1600"/>
            </a:lvl2pPr>
            <a:lvl3pPr marL="0" indent="914400">
              <a:spcBef>
                <a:spcPts val="300"/>
              </a:spcBef>
              <a:buSzTx/>
              <a:buNone/>
              <a:defRPr sz="1600"/>
            </a:lvl3pPr>
            <a:lvl4pPr marL="0" indent="1371600">
              <a:spcBef>
                <a:spcPts val="300"/>
              </a:spcBef>
              <a:buSzTx/>
              <a:buNone/>
              <a:defRPr sz="1600"/>
            </a:lvl4pPr>
            <a:lvl5pPr marL="0" indent="1828800">
              <a:spcBef>
                <a:spcPts val="300"/>
              </a:spcBef>
              <a:buSzTx/>
              <a:buNone/>
              <a:defRPr sz="16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标题和竖排文字">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pPr lvl="0"/>
            <a:r>
              <a:rPr lang="zh-CN" altLang="en-US"/>
              <a:t>单击此处编辑母版标题样式</a:t>
            </a:r>
            <a:endParaRPr lang="zh-CN" altLang="en-US"/>
          </a:p>
        </p:txBody>
      </p:sp>
      <p:sp>
        <p:nvSpPr>
          <p:cNvPr id="30" name="Shape 30"/>
          <p:cNvSpPr>
            <a:spLocks noGrp="1"/>
          </p:cNvSpPr>
          <p:nvPr>
            <p:ph type="body" idx="1"/>
          </p:nvPr>
        </p:nvSpPr>
        <p:spPr>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垂直排列标题与&#10;文本">
    <p:spTree>
      <p:nvGrpSpPr>
        <p:cNvPr id="1" name=""/>
        <p:cNvGrpSpPr/>
        <p:nvPr/>
      </p:nvGrpSpPr>
      <p:grpSpPr>
        <a:xfrm>
          <a:off x="0" y="0"/>
          <a:ext cx="0" cy="0"/>
          <a:chOff x="0" y="0"/>
          <a:chExt cx="0" cy="0"/>
        </a:xfrm>
      </p:grpSpPr>
      <p:sp>
        <p:nvSpPr>
          <p:cNvPr id="32" name="Shape 32"/>
          <p:cNvSpPr>
            <a:spLocks noGrp="1"/>
          </p:cNvSpPr>
          <p:nvPr>
            <p:ph type="title"/>
          </p:nvPr>
        </p:nvSpPr>
        <p:spPr>
          <a:xfrm>
            <a:off x="8724902" y="364968"/>
            <a:ext cx="2628900" cy="6493032"/>
          </a:xfrm>
          <a:prstGeom prst="rect">
            <a:avLst/>
          </a:prstGeom>
        </p:spPr>
        <p:txBody>
          <a:bodyPr/>
          <a:lstStyle/>
          <a:p>
            <a:pPr lvl="0"/>
            <a:r>
              <a:rPr lang="zh-CN" altLang="en-US"/>
              <a:t>单击此处编辑母版标题样式</a:t>
            </a:r>
            <a:endParaRPr lang="zh-CN" altLang="en-US"/>
          </a:p>
        </p:txBody>
      </p:sp>
      <p:sp>
        <p:nvSpPr>
          <p:cNvPr id="33" name="Shape 33"/>
          <p:cNvSpPr>
            <a:spLocks noGrp="1"/>
          </p:cNvSpPr>
          <p:nvPr>
            <p:ph type="body" idx="1"/>
          </p:nvPr>
        </p:nvSpPr>
        <p:spPr>
          <a:xfrm>
            <a:off x="838207" y="364968"/>
            <a:ext cx="7683500" cy="649303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1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FFF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 name="矩形 2"/>
          <p:cNvSpPr/>
          <p:nvPr userDrawn="1"/>
        </p:nvSpPr>
        <p:spPr>
          <a:xfrm>
            <a:off x="0" y="0"/>
            <a:ext cx="12192000" cy="711200"/>
          </a:xfrm>
          <a:prstGeom prst="rect">
            <a:avLst/>
          </a:prstGeom>
          <a:solidFill>
            <a:srgbClr val="F15D4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占位符 4"/>
          <p:cNvSpPr>
            <a:spLocks noGrp="1"/>
          </p:cNvSpPr>
          <p:nvPr>
            <p:ph type="body" sz="quarter" idx="10"/>
          </p:nvPr>
        </p:nvSpPr>
        <p:spPr>
          <a:xfrm>
            <a:off x="233362" y="81915"/>
            <a:ext cx="6045517" cy="517525"/>
          </a:xfrm>
          <a:prstGeom prst="rect">
            <a:avLst/>
          </a:prstGeom>
        </p:spPr>
        <p:txBody>
          <a:bodyPr/>
          <a:lstStyle>
            <a:lvl1pPr>
              <a:defRPr sz="3600">
                <a:latin typeface="+mj-ea"/>
                <a:ea typeface="+mj-ea"/>
                <a:cs typeface="欧阳询书法字体" panose="02000600000000000000" pitchFamily="2" charset="-122"/>
              </a:defRPr>
            </a:lvl1pPr>
            <a:lvl2pPr marL="457200" indent="0">
              <a:buNone/>
              <a:defRPr/>
            </a:lvl2pPr>
          </a:lstStyle>
          <a:p>
            <a:pPr lvl="0"/>
            <a:r>
              <a:rPr lang="zh-CN" altLang="en-US"/>
              <a:t>单击此处编辑母版文本样式</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矩形 1"/>
          <p:cNvSpPr/>
          <p:nvPr userDrawn="1"/>
        </p:nvSpPr>
        <p:spPr>
          <a:xfrm>
            <a:off x="-39688" y="6038850"/>
            <a:ext cx="12277726" cy="723900"/>
          </a:xfrm>
          <a:prstGeom prst="rect">
            <a:avLst/>
          </a:prstGeom>
          <a:solidFill>
            <a:schemeClr val="tx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ct val="0"/>
              </a:spcBef>
              <a:spcAft>
                <a:spcPct val="0"/>
              </a:spcAft>
              <a:defRPr/>
            </a:pPr>
            <a:endParaRPr lang="zh-CN" altLang="en-US"/>
          </a:p>
        </p:txBody>
      </p:sp>
      <p:pic>
        <p:nvPicPr>
          <p:cNvPr id="3" name="Imagen 5" descr="C:\Users\Design\Documents\Edu\Product Launch\shadown.png"/>
          <p:cNvPicPr>
            <a:picLocks noChangeAspect="1" noChangeArrowheads="1"/>
          </p:cNvPicPr>
          <p:nvPr userDrawn="1"/>
        </p:nvPicPr>
        <p:blipFill>
          <a:blip r:embed="rId2"/>
          <a:stretch>
            <a:fillRect/>
          </a:stretch>
        </p:blipFill>
        <p:spPr bwMode="auto">
          <a:xfrm>
            <a:off x="1465263" y="5824538"/>
            <a:ext cx="1193800" cy="1128712"/>
          </a:xfrm>
          <a:prstGeom prst="rect">
            <a:avLst/>
          </a:prstGeom>
          <a:noFill/>
          <a:ln w="9525">
            <a:noFill/>
            <a:miter lim="800000"/>
            <a:headEnd/>
            <a:tailEnd/>
          </a:ln>
        </p:spPr>
      </p:pic>
      <p:pic>
        <p:nvPicPr>
          <p:cNvPr id="4" name="Imagen 5" descr="C:\Users\Design\Documents\Edu\Product Launch\shadown.png"/>
          <p:cNvPicPr>
            <a:picLocks noChangeAspect="1" noChangeArrowheads="1"/>
          </p:cNvPicPr>
          <p:nvPr userDrawn="1"/>
        </p:nvPicPr>
        <p:blipFill>
          <a:blip r:embed="rId2"/>
          <a:stretch>
            <a:fillRect/>
          </a:stretch>
        </p:blipFill>
        <p:spPr bwMode="auto">
          <a:xfrm>
            <a:off x="5203825" y="5824538"/>
            <a:ext cx="1193800" cy="1128712"/>
          </a:xfrm>
          <a:prstGeom prst="rect">
            <a:avLst/>
          </a:prstGeom>
          <a:noFill/>
          <a:ln w="9525">
            <a:noFill/>
            <a:miter lim="800000"/>
            <a:headEnd/>
            <a:tailEnd/>
          </a:ln>
        </p:spPr>
      </p:pic>
      <p:sp>
        <p:nvSpPr>
          <p:cNvPr id="5" name="文本框 42"/>
          <p:cNvSpPr txBox="1"/>
          <p:nvPr userDrawn="1"/>
        </p:nvSpPr>
        <p:spPr>
          <a:xfrm>
            <a:off x="3929063" y="6216650"/>
            <a:ext cx="1150937" cy="368300"/>
          </a:xfrm>
          <a:prstGeom prst="rect">
            <a:avLst/>
          </a:prstGeom>
          <a:noFill/>
        </p:spPr>
        <p:txBody>
          <a:bodyPr>
            <a:spAutoFit/>
          </a:bodyPr>
          <a:lstStyle/>
          <a:p>
            <a:pPr fontAlgn="auto">
              <a:spcBef>
                <a:spcPct val="0"/>
              </a:spcBef>
              <a:spcAft>
                <a:spcPct val="0"/>
              </a:spcAft>
              <a:defRPr/>
            </a:pPr>
            <a:r>
              <a:rPr lang="zh-CN" altLang="en-US" b="1">
                <a:solidFill>
                  <a:schemeClr val="bg1"/>
                </a:solidFill>
                <a:latin typeface="+mn-lt"/>
                <a:ea typeface="+mn-ea"/>
              </a:rPr>
              <a:t>课程小结</a:t>
            </a:r>
            <a:endParaRPr lang="zh-CN" altLang="en-US" b="1">
              <a:solidFill>
                <a:schemeClr val="bg1"/>
              </a:solidFill>
              <a:latin typeface="+mn-lt"/>
              <a:ea typeface="+mn-ea"/>
            </a:endParaRPr>
          </a:p>
        </p:txBody>
      </p:sp>
      <p:sp>
        <p:nvSpPr>
          <p:cNvPr id="6" name="文本框 43"/>
          <p:cNvSpPr txBox="1"/>
          <p:nvPr userDrawn="1"/>
        </p:nvSpPr>
        <p:spPr>
          <a:xfrm>
            <a:off x="6038850" y="6197600"/>
            <a:ext cx="1571625" cy="368300"/>
          </a:xfrm>
          <a:prstGeom prst="rect">
            <a:avLst/>
          </a:prstGeom>
          <a:noFill/>
        </p:spPr>
        <p:txBody>
          <a:bodyPr>
            <a:spAutoFit/>
          </a:bodyPr>
          <a:lstStyle/>
          <a:p>
            <a:pPr fontAlgn="auto">
              <a:spcBef>
                <a:spcPct val="0"/>
              </a:spcBef>
              <a:spcAft>
                <a:spcPct val="0"/>
              </a:spcAft>
              <a:defRPr/>
            </a:pPr>
            <a:r>
              <a:rPr lang="zh-CN" altLang="en-US" b="1">
                <a:solidFill>
                  <a:schemeClr val="bg1"/>
                </a:solidFill>
                <a:latin typeface="+mn-lt"/>
                <a:ea typeface="+mn-ea"/>
              </a:rPr>
              <a:t>形成性评价</a:t>
            </a:r>
            <a:endParaRPr lang="zh-CN" altLang="en-US" b="1">
              <a:solidFill>
                <a:schemeClr val="bg1"/>
              </a:solidFill>
              <a:latin typeface="+mn-lt"/>
              <a:ea typeface="+mn-ea"/>
            </a:endParaRPr>
          </a:p>
        </p:txBody>
      </p:sp>
      <p:pic>
        <p:nvPicPr>
          <p:cNvPr id="7" name="Imagen 5" descr="C:\Users\Design\Documents\Edu\Product Launch\shadown.png"/>
          <p:cNvPicPr>
            <a:picLocks noChangeAspect="1" noChangeArrowheads="1"/>
          </p:cNvPicPr>
          <p:nvPr userDrawn="1"/>
        </p:nvPicPr>
        <p:blipFill>
          <a:blip r:embed="rId2"/>
          <a:stretch>
            <a:fillRect/>
          </a:stretch>
        </p:blipFill>
        <p:spPr bwMode="auto">
          <a:xfrm>
            <a:off x="3246438" y="5824538"/>
            <a:ext cx="1193800" cy="1128712"/>
          </a:xfrm>
          <a:prstGeom prst="rect">
            <a:avLst/>
          </a:prstGeom>
          <a:noFill/>
          <a:ln w="9525">
            <a:noFill/>
            <a:miter lim="800000"/>
            <a:headEnd/>
            <a:tailEnd/>
          </a:ln>
        </p:spPr>
      </p:pic>
      <p:pic>
        <p:nvPicPr>
          <p:cNvPr id="8" name="Imagen 5" descr="C:\Users\Design\Documents\Edu\Product Launch\shadown.png"/>
          <p:cNvPicPr>
            <a:picLocks noChangeAspect="1" noChangeArrowheads="1"/>
          </p:cNvPicPr>
          <p:nvPr userDrawn="1"/>
        </p:nvPicPr>
        <p:blipFill>
          <a:blip r:embed="rId2"/>
          <a:stretch>
            <a:fillRect/>
          </a:stretch>
        </p:blipFill>
        <p:spPr bwMode="auto">
          <a:xfrm>
            <a:off x="7529513" y="5797550"/>
            <a:ext cx="1193800" cy="1128713"/>
          </a:xfrm>
          <a:prstGeom prst="rect">
            <a:avLst/>
          </a:prstGeom>
          <a:noFill/>
          <a:ln w="9525">
            <a:noFill/>
            <a:miter lim="800000"/>
            <a:headEnd/>
            <a:tailEnd/>
          </a:ln>
        </p:spPr>
      </p:pic>
      <p:sp>
        <p:nvSpPr>
          <p:cNvPr id="9" name="矩形 10"/>
          <p:cNvSpPr/>
          <p:nvPr userDrawn="1"/>
        </p:nvSpPr>
        <p:spPr>
          <a:xfrm>
            <a:off x="-130175" y="6762750"/>
            <a:ext cx="12480925" cy="16351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ct val="0"/>
              </a:spcBef>
              <a:spcAft>
                <a:spcPct val="0"/>
              </a:spcAft>
              <a:defRPr/>
            </a:pPr>
            <a:endParaRPr lang="zh-CN" altLang="en-US"/>
          </a:p>
        </p:txBody>
      </p:sp>
      <p:sp>
        <p:nvSpPr>
          <p:cNvPr id="10" name="文本框 19"/>
          <p:cNvSpPr txBox="1"/>
          <p:nvPr userDrawn="1"/>
        </p:nvSpPr>
        <p:spPr>
          <a:xfrm>
            <a:off x="355600" y="6197600"/>
            <a:ext cx="1150938" cy="368300"/>
          </a:xfrm>
          <a:prstGeom prst="rect">
            <a:avLst/>
          </a:prstGeom>
          <a:noFill/>
        </p:spPr>
        <p:txBody>
          <a:bodyPr>
            <a:spAutoFit/>
          </a:bodyPr>
          <a:lstStyle/>
          <a:p>
            <a:pPr fontAlgn="auto">
              <a:spcBef>
                <a:spcPct val="0"/>
              </a:spcBef>
              <a:spcAft>
                <a:spcPct val="0"/>
              </a:spcAft>
              <a:defRPr/>
            </a:pPr>
            <a:r>
              <a:rPr lang="zh-CN" altLang="en-US" b="1">
                <a:solidFill>
                  <a:schemeClr val="bg1"/>
                </a:solidFill>
                <a:latin typeface="+mn-lt"/>
                <a:ea typeface="+mn-ea"/>
              </a:rPr>
              <a:t>导入新课 </a:t>
            </a:r>
            <a:endParaRPr lang="zh-CN" altLang="en-US" b="1">
              <a:solidFill>
                <a:schemeClr val="bg1"/>
              </a:solidFill>
              <a:latin typeface="+mn-lt"/>
              <a:ea typeface="+mn-ea"/>
            </a:endParaRPr>
          </a:p>
        </p:txBody>
      </p:sp>
      <p:sp>
        <p:nvSpPr>
          <p:cNvPr id="11" name="文本框 21"/>
          <p:cNvSpPr txBox="1"/>
          <p:nvPr userDrawn="1"/>
        </p:nvSpPr>
        <p:spPr>
          <a:xfrm>
            <a:off x="2118162" y="6204749"/>
            <a:ext cx="1304325" cy="369332"/>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a:spAutoFit/>
          </a:bodyPr>
          <a:lstStyle/>
          <a:p>
            <a:pPr fontAlgn="auto">
              <a:spcBef>
                <a:spcPct val="0"/>
              </a:spcBef>
              <a:spcAft>
                <a:spcPct val="0"/>
              </a:spcAft>
              <a:defRPr/>
            </a:pPr>
            <a:r>
              <a:rPr lang="zh-CN" altLang="en-US" b="1">
                <a:solidFill>
                  <a:schemeClr val="bg1"/>
                </a:solidFill>
                <a:latin typeface="+mn-lt"/>
                <a:ea typeface="+mn-ea"/>
              </a:rPr>
              <a:t>新课教学    </a:t>
            </a:r>
            <a:endParaRPr lang="en-US" altLang="zh-CN" b="1">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879742" y="6349833"/>
            <a:ext cx="2700000" cy="316800"/>
          </a:xfrm>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4116000" y="6349833"/>
            <a:ext cx="3960000" cy="316800"/>
          </a:xfrm>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4"/>
            </p:custDataLst>
          </p:nvPr>
        </p:nvSpPr>
        <p:spPr>
          <a:xfrm>
            <a:off x="8610600" y="6349833"/>
            <a:ext cx="2700000" cy="316800"/>
          </a:xfrm>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vl2pPr>
              <a:defRPr baseline="0">
                <a:solidFill>
                  <a:schemeClr val="tx1">
                    <a:lumMod val="85000"/>
                    <a:lumOff val="15000"/>
                  </a:schemeClr>
                </a:solidFill>
                <a:latin typeface="Arial" panose="020B0604020202090204" pitchFamily="34" charset="0"/>
                <a:ea typeface="隶书" panose="02010509060101010101" pitchFamily="49" charset="-122"/>
              </a:defRPr>
            </a:lvl2pPr>
            <a:lvl3pPr>
              <a:defRPr baseline="0">
                <a:solidFill>
                  <a:schemeClr val="tx1">
                    <a:lumMod val="85000"/>
                    <a:lumOff val="15000"/>
                  </a:schemeClr>
                </a:solidFill>
                <a:latin typeface="Arial" panose="020B0604020202090204" pitchFamily="34" charset="0"/>
                <a:ea typeface="隶书" panose="02010509060101010101" pitchFamily="49" charset="-122"/>
              </a:defRPr>
            </a:lvl3pPr>
            <a:lvl4pPr>
              <a:defRPr baseline="0">
                <a:solidFill>
                  <a:schemeClr val="tx1">
                    <a:lumMod val="85000"/>
                    <a:lumOff val="15000"/>
                  </a:schemeClr>
                </a:solidFill>
                <a:latin typeface="Arial" panose="020B0604020202090204" pitchFamily="34" charset="0"/>
                <a:ea typeface="隶书" panose="02010509060101010101" pitchFamily="49" charset="-122"/>
              </a:defRPr>
            </a:lvl4pPr>
            <a:lvl5pPr>
              <a:defRPr baseline="0">
                <a:solidFill>
                  <a:schemeClr val="tx1">
                    <a:lumMod val="85000"/>
                    <a:lumOff val="15000"/>
                  </a:schemeClr>
                </a:solidFill>
                <a:latin typeface="Arial" panose="020B060402020209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9" name="图片 8" descr="组 1"/>
          <p:cNvPicPr>
            <a:picLocks noChangeAspect="1"/>
          </p:cNvPicPr>
          <p:nvPr userDrawn="1">
            <p:custDataLst>
              <p:tags r:id="rId2"/>
            </p:custDataLst>
          </p:nvPr>
        </p:nvPicPr>
        <p:blipFill>
          <a:blip r:embed="rId3" cstate="email"/>
          <a:srcRect/>
          <a:stretch>
            <a:fillRect/>
          </a:stretch>
        </p:blipFill>
        <p:spPr>
          <a:xfrm>
            <a:off x="0" y="576580"/>
            <a:ext cx="12216765" cy="6281420"/>
          </a:xfrm>
          <a:prstGeom prst="rect">
            <a:avLst/>
          </a:prstGeom>
          <a:noFill/>
        </p:spPr>
      </p:pic>
      <p:sp>
        <p:nvSpPr>
          <p:cNvPr id="3" name="副标题 2"/>
          <p:cNvSpPr>
            <a:spLocks noGrp="1"/>
          </p:cNvSpPr>
          <p:nvPr>
            <p:ph type="subTitle" idx="1" hasCustomPrompt="1"/>
            <p:custDataLst>
              <p:tags r:id="rId4"/>
            </p:custDataLst>
          </p:nvPr>
        </p:nvSpPr>
        <p:spPr>
          <a:xfrm>
            <a:off x="2090419" y="3550774"/>
            <a:ext cx="8011160" cy="560472"/>
          </a:xfrm>
        </p:spPr>
        <p:txBody>
          <a:bodyPr lIns="91440" tIns="45720" rIns="91440" bIns="45720">
            <a:normAutofit/>
          </a:bodyPr>
          <a:lstStyle>
            <a:lvl1pPr marL="0" indent="0" algn="ctr" eaLnBrk="1" fontAlgn="auto" latinLnBrk="0" hangingPunct="1">
              <a:lnSpc>
                <a:spcPct val="100000"/>
              </a:lnSpc>
              <a:buNone/>
              <a:defRPr sz="2800" u="none" strike="noStrike" kern="1200" cap="none" spc="200" normalizeH="0" baseline="0">
                <a:solidFill>
                  <a:schemeClr val="tx1">
                    <a:lumMod val="85000"/>
                    <a:lumOff val="15000"/>
                  </a:schemeClr>
                </a:solidFill>
                <a:uFillTx/>
                <a:ea typeface="隶书" panose="020105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a:lstStyle/>
          <a:p>
            <a:endParaRPr lang="zh-CN" altLang="en-US" dirty="0"/>
          </a:p>
        </p:txBody>
      </p:sp>
      <p:sp>
        <p:nvSpPr>
          <p:cNvPr id="18" name="灯片编号占位符 17"/>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8"/>
            </p:custDataLst>
          </p:nvPr>
        </p:nvSpPr>
        <p:spPr>
          <a:xfrm>
            <a:off x="2089943" y="4225239"/>
            <a:ext cx="8012112" cy="444500"/>
          </a:xfrm>
        </p:spPr>
        <p:txBody>
          <a:bodyPr lIns="91440" tIns="45720" rIns="91440" bIns="45720">
            <a:normAutofit/>
          </a:bodyPr>
          <a:lstStyle>
            <a:lvl1pPr marL="0" indent="0" algn="ctr">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单击此处编辑正文</a:t>
            </a:r>
            <a:endParaRPr lang="zh-CN" altLang="en-US"/>
          </a:p>
        </p:txBody>
      </p:sp>
      <p:sp>
        <p:nvSpPr>
          <p:cNvPr id="7" name="文本占位符 6"/>
          <p:cNvSpPr>
            <a:spLocks noGrp="1"/>
          </p:cNvSpPr>
          <p:nvPr>
            <p:ph type="body" sz="quarter" idx="14" hasCustomPrompt="1"/>
            <p:custDataLst>
              <p:tags r:id="rId9"/>
            </p:custDataLst>
          </p:nvPr>
        </p:nvSpPr>
        <p:spPr>
          <a:xfrm>
            <a:off x="2090420" y="4783732"/>
            <a:ext cx="8011159" cy="444500"/>
          </a:xfrm>
        </p:spPr>
        <p:txBody>
          <a:bodyPr lIns="91440" tIns="45720" rIns="91440" bIns="45720">
            <a:normAutofit/>
          </a:bodyPr>
          <a:lstStyle>
            <a:lvl1pPr marL="0" indent="0" algn="ctr">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单击此处编辑正文</a:t>
            </a:r>
            <a:endParaRPr lang="zh-CN" altLang="en-US"/>
          </a:p>
        </p:txBody>
      </p:sp>
      <p:sp>
        <p:nvSpPr>
          <p:cNvPr id="2" name="标题 1"/>
          <p:cNvSpPr>
            <a:spLocks noGrp="1"/>
          </p:cNvSpPr>
          <p:nvPr>
            <p:ph type="ctrTitle" hasCustomPrompt="1"/>
            <p:custDataLst>
              <p:tags r:id="rId10"/>
            </p:custDataLst>
          </p:nvPr>
        </p:nvSpPr>
        <p:spPr>
          <a:xfrm>
            <a:off x="990598" y="885372"/>
            <a:ext cx="10210802" cy="2614178"/>
          </a:xfrm>
        </p:spPr>
        <p:txBody>
          <a:bodyPr lIns="91440" tIns="45720" rIns="91440" bIns="45720" anchor="b" anchorCtr="0">
            <a:normAutofit/>
          </a:bodyPr>
          <a:lstStyle>
            <a:lvl1pPr algn="ctr" eaLnBrk="1" fontAlgn="auto" latinLnBrk="0" hangingPunct="1">
              <a:defRPr sz="11500" b="0" spc="300" baseline="0">
                <a:solidFill>
                  <a:schemeClr val="tx1">
                    <a:lumMod val="85000"/>
                    <a:lumOff val="15000"/>
                  </a:schemeClr>
                </a:solidFill>
                <a:latin typeface="Arial" panose="020B0604020202090204" pitchFamily="34" charset="0"/>
                <a:ea typeface="汉仪尚巍手书W"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7" name="图片 6" descr="组 1"/>
          <p:cNvPicPr>
            <a:picLocks noChangeAspect="1"/>
          </p:cNvPicPr>
          <p:nvPr userDrawn="1">
            <p:custDataLst>
              <p:tags r:id="rId2"/>
            </p:custDataLst>
          </p:nvPr>
        </p:nvPicPr>
        <p:blipFill>
          <a:blip r:embed="rId3" cstate="email"/>
          <a:srcRect/>
          <a:stretch>
            <a:fillRect/>
          </a:stretch>
        </p:blipFill>
        <p:spPr>
          <a:xfrm>
            <a:off x="-28575" y="575945"/>
            <a:ext cx="12216765" cy="6281420"/>
          </a:xfrm>
          <a:prstGeom prst="rect">
            <a:avLst/>
          </a:prstGeom>
        </p:spPr>
      </p:pic>
      <p:sp>
        <p:nvSpPr>
          <p:cNvPr id="2" name="标题 1"/>
          <p:cNvSpPr>
            <a:spLocks noGrp="1"/>
          </p:cNvSpPr>
          <p:nvPr>
            <p:ph type="title" hasCustomPrompt="1"/>
            <p:custDataLst>
              <p:tags r:id="rId4"/>
            </p:custDataLst>
          </p:nvPr>
        </p:nvSpPr>
        <p:spPr>
          <a:xfrm>
            <a:off x="4116001" y="2614109"/>
            <a:ext cx="5060272" cy="872790"/>
          </a:xfrm>
        </p:spPr>
        <p:txBody>
          <a:bodyPr lIns="91440" tIns="45720" rIns="91440" bIns="45720" anchor="b" anchorCtr="0">
            <a:normAutofit/>
          </a:bodyPr>
          <a:lstStyle>
            <a:lvl1pPr>
              <a:defRPr sz="4400" b="0" u="none" strike="noStrike" kern="1200" cap="none" spc="300" normalizeH="0" baseline="0">
                <a:solidFill>
                  <a:schemeClr val="tx1">
                    <a:lumMod val="85000"/>
                    <a:lumOff val="15000"/>
                  </a:schemeClr>
                </a:solidFill>
                <a:uFillTx/>
                <a:latin typeface="Arial" panose="020B0604020202090204" pitchFamily="34" charset="0"/>
                <a:ea typeface="汉仪尚巍手书W"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5"/>
            </p:custDataLst>
          </p:nvPr>
        </p:nvSpPr>
        <p:spPr>
          <a:xfrm>
            <a:off x="4115996" y="3543482"/>
            <a:ext cx="5060272" cy="1077985"/>
          </a:xfrm>
        </p:spPr>
        <p:txBody>
          <a:bodyPr lIns="91440" tIns="45720" rIns="91440" bIns="45720">
            <a:normAutofit/>
          </a:bodyPr>
          <a:lstStyle>
            <a:lvl1pPr marL="0" indent="0" eaLnBrk="1" fontAlgn="auto" latinLnBrk="0" hangingPunct="1">
              <a:buNone/>
              <a:defRPr kumimoji="0" lang="zh-CN" altLang="en-US" sz="20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baseline="0">
                <a:solidFill>
                  <a:schemeClr val="tx1">
                    <a:lumMod val="85000"/>
                    <a:lumOff val="15000"/>
                  </a:schemeClr>
                </a:solidFill>
                <a:latin typeface="Arial" panose="020B0604020202090204" pitchFamily="34" charset="0"/>
                <a:ea typeface="隶书" panose="02010509060101010101" pitchFamily="49" charset="-122"/>
              </a:defRPr>
            </a:lvl1pPr>
            <a:lvl2pPr>
              <a:defRPr sz="1600" baseline="0">
                <a:solidFill>
                  <a:schemeClr val="tx1">
                    <a:lumMod val="85000"/>
                    <a:lumOff val="15000"/>
                  </a:schemeClr>
                </a:solidFill>
                <a:latin typeface="Arial" panose="020B0604020202090204" pitchFamily="34" charset="0"/>
                <a:ea typeface="隶书" panose="02010509060101010101" pitchFamily="49" charset="-122"/>
              </a:defRPr>
            </a:lvl2pPr>
            <a:lvl3pPr>
              <a:defRPr sz="1600" baseline="0">
                <a:solidFill>
                  <a:schemeClr val="tx1">
                    <a:lumMod val="85000"/>
                    <a:lumOff val="15000"/>
                  </a:schemeClr>
                </a:solidFill>
                <a:latin typeface="Arial" panose="020B0604020202090204" pitchFamily="34" charset="0"/>
                <a:ea typeface="隶书" panose="02010509060101010101" pitchFamily="49" charset="-122"/>
              </a:defRPr>
            </a:lvl3pPr>
            <a:lvl4pPr>
              <a:defRPr sz="1600" baseline="0">
                <a:solidFill>
                  <a:schemeClr val="tx1">
                    <a:lumMod val="85000"/>
                    <a:lumOff val="15000"/>
                  </a:schemeClr>
                </a:solidFill>
                <a:latin typeface="Arial" panose="020B0604020202090204" pitchFamily="34" charset="0"/>
                <a:ea typeface="隶书" panose="02010509060101010101" pitchFamily="49" charset="-122"/>
              </a:defRPr>
            </a:lvl4pPr>
            <a:lvl5pPr>
              <a:defRPr sz="1600" baseline="0">
                <a:solidFill>
                  <a:schemeClr val="tx1">
                    <a:lumMod val="85000"/>
                    <a:lumOff val="15000"/>
                  </a:schemeClr>
                </a:solidFill>
                <a:latin typeface="Arial" panose="020B060402020209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2" name="矩形 1"/>
          <p:cNvSpPr/>
          <p:nvPr userDrawn="1"/>
        </p:nvSpPr>
        <p:spPr>
          <a:xfrm>
            <a:off x="-39688" y="6038850"/>
            <a:ext cx="12277726" cy="723900"/>
          </a:xfrm>
          <a:prstGeom prst="rect">
            <a:avLst/>
          </a:prstGeom>
          <a:solidFill>
            <a:schemeClr val="tx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ct val="0"/>
              </a:spcBef>
              <a:spcAft>
                <a:spcPct val="0"/>
              </a:spcAft>
              <a:defRPr/>
            </a:pPr>
            <a:endParaRPr lang="zh-CN" altLang="en-US"/>
          </a:p>
        </p:txBody>
      </p:sp>
      <p:pic>
        <p:nvPicPr>
          <p:cNvPr id="3" name="Imagen 5" descr="C:\Users\Design\Documents\Edu\Product Launch\shadown.png"/>
          <p:cNvPicPr>
            <a:picLocks noChangeAspect="1" noChangeArrowheads="1"/>
          </p:cNvPicPr>
          <p:nvPr userDrawn="1"/>
        </p:nvPicPr>
        <p:blipFill>
          <a:blip r:embed="rId2"/>
          <a:stretch>
            <a:fillRect/>
          </a:stretch>
        </p:blipFill>
        <p:spPr bwMode="auto">
          <a:xfrm>
            <a:off x="1465263" y="5824538"/>
            <a:ext cx="1193800" cy="1128712"/>
          </a:xfrm>
          <a:prstGeom prst="rect">
            <a:avLst/>
          </a:prstGeom>
          <a:noFill/>
          <a:ln w="9525">
            <a:noFill/>
            <a:miter lim="800000"/>
            <a:headEnd/>
            <a:tailEnd/>
          </a:ln>
        </p:spPr>
      </p:pic>
      <p:pic>
        <p:nvPicPr>
          <p:cNvPr id="4" name="Imagen 5" descr="C:\Users\Design\Documents\Edu\Product Launch\shadown.png"/>
          <p:cNvPicPr>
            <a:picLocks noChangeAspect="1" noChangeArrowheads="1"/>
          </p:cNvPicPr>
          <p:nvPr userDrawn="1"/>
        </p:nvPicPr>
        <p:blipFill>
          <a:blip r:embed="rId2"/>
          <a:stretch>
            <a:fillRect/>
          </a:stretch>
        </p:blipFill>
        <p:spPr bwMode="auto">
          <a:xfrm>
            <a:off x="5203825" y="5824538"/>
            <a:ext cx="1193800" cy="1128712"/>
          </a:xfrm>
          <a:prstGeom prst="rect">
            <a:avLst/>
          </a:prstGeom>
          <a:noFill/>
          <a:ln w="9525">
            <a:noFill/>
            <a:miter lim="800000"/>
            <a:headEnd/>
            <a:tailEnd/>
          </a:ln>
        </p:spPr>
      </p:pic>
      <p:pic>
        <p:nvPicPr>
          <p:cNvPr id="5" name="Imagen 5" descr="C:\Users\Design\Documents\Edu\Product Launch\shadown.png"/>
          <p:cNvPicPr>
            <a:picLocks noChangeAspect="1" noChangeArrowheads="1"/>
          </p:cNvPicPr>
          <p:nvPr userDrawn="1"/>
        </p:nvPicPr>
        <p:blipFill>
          <a:blip r:embed="rId2"/>
          <a:stretch>
            <a:fillRect/>
          </a:stretch>
        </p:blipFill>
        <p:spPr bwMode="auto">
          <a:xfrm>
            <a:off x="3246438" y="5824538"/>
            <a:ext cx="1193800" cy="1128712"/>
          </a:xfrm>
          <a:prstGeom prst="rect">
            <a:avLst/>
          </a:prstGeom>
          <a:noFill/>
          <a:ln w="9525">
            <a:noFill/>
            <a:miter lim="800000"/>
            <a:headEnd/>
            <a:tailEnd/>
          </a:ln>
        </p:spPr>
      </p:pic>
      <p:pic>
        <p:nvPicPr>
          <p:cNvPr id="6" name="Imagen 5" descr="C:\Users\Design\Documents\Edu\Product Launch\shadown.png"/>
          <p:cNvPicPr>
            <a:picLocks noChangeAspect="1" noChangeArrowheads="1"/>
          </p:cNvPicPr>
          <p:nvPr userDrawn="1"/>
        </p:nvPicPr>
        <p:blipFill>
          <a:blip r:embed="rId2"/>
          <a:stretch>
            <a:fillRect/>
          </a:stretch>
        </p:blipFill>
        <p:spPr bwMode="auto">
          <a:xfrm>
            <a:off x="7529513" y="5797550"/>
            <a:ext cx="1193800" cy="1128713"/>
          </a:xfrm>
          <a:prstGeom prst="rect">
            <a:avLst/>
          </a:prstGeom>
          <a:noFill/>
          <a:ln w="9525">
            <a:noFill/>
            <a:miter lim="800000"/>
            <a:headEnd/>
            <a:tailEnd/>
          </a:ln>
        </p:spPr>
      </p:pic>
      <p:sp>
        <p:nvSpPr>
          <p:cNvPr id="7" name="矩形 10"/>
          <p:cNvSpPr/>
          <p:nvPr userDrawn="1"/>
        </p:nvSpPr>
        <p:spPr>
          <a:xfrm>
            <a:off x="-130175" y="6762750"/>
            <a:ext cx="12480925" cy="16351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ct val="0"/>
              </a:spcBef>
              <a:spcAft>
                <a:spcPct val="0"/>
              </a:spcAft>
              <a:defRPr/>
            </a:pPr>
            <a:endParaRPr lang="zh-CN" altLang="en-US"/>
          </a:p>
        </p:txBody>
      </p:sp>
      <p:sp>
        <p:nvSpPr>
          <p:cNvPr id="8" name="文本框 19"/>
          <p:cNvSpPr txBox="1"/>
          <p:nvPr userDrawn="1"/>
        </p:nvSpPr>
        <p:spPr>
          <a:xfrm>
            <a:off x="355600" y="6197600"/>
            <a:ext cx="1150938" cy="368300"/>
          </a:xfrm>
          <a:prstGeom prst="rect">
            <a:avLst/>
          </a:prstGeom>
          <a:noFill/>
        </p:spPr>
        <p:txBody>
          <a:bodyPr>
            <a:spAutoFit/>
          </a:bodyPr>
          <a:lstStyle/>
          <a:p>
            <a:pPr fontAlgn="auto">
              <a:spcBef>
                <a:spcPct val="0"/>
              </a:spcBef>
              <a:spcAft>
                <a:spcPct val="0"/>
              </a:spcAft>
              <a:defRPr/>
            </a:pPr>
            <a:r>
              <a:rPr lang="zh-CN" altLang="en-US" b="1">
                <a:solidFill>
                  <a:schemeClr val="bg1"/>
                </a:solidFill>
                <a:latin typeface="+mn-lt"/>
                <a:ea typeface="+mn-ea"/>
              </a:rPr>
              <a:t>导入新课 </a:t>
            </a:r>
            <a:endParaRPr lang="zh-CN" altLang="en-US" b="1">
              <a:solidFill>
                <a:schemeClr val="bg1"/>
              </a:solidFill>
              <a:latin typeface="+mn-lt"/>
              <a:ea typeface="+mn-ea"/>
            </a:endParaRPr>
          </a:p>
        </p:txBody>
      </p:sp>
      <p:sp>
        <p:nvSpPr>
          <p:cNvPr id="9" name="文本框 10"/>
          <p:cNvSpPr txBox="1"/>
          <p:nvPr userDrawn="1"/>
        </p:nvSpPr>
        <p:spPr>
          <a:xfrm>
            <a:off x="2117725" y="6205538"/>
            <a:ext cx="1152525" cy="368300"/>
          </a:xfrm>
          <a:prstGeom prst="rect">
            <a:avLst/>
          </a:prstGeom>
          <a:noFill/>
        </p:spPr>
        <p:txBody>
          <a:bodyPr>
            <a:spAutoFit/>
          </a:bodyPr>
          <a:lstStyle/>
          <a:p>
            <a:pPr fontAlgn="auto">
              <a:spcBef>
                <a:spcPct val="0"/>
              </a:spcBef>
              <a:spcAft>
                <a:spcPct val="0"/>
              </a:spcAft>
              <a:defRPr/>
            </a:pPr>
            <a:r>
              <a:rPr lang="zh-CN" altLang="en-US" b="1">
                <a:solidFill>
                  <a:schemeClr val="bg1"/>
                </a:solidFill>
                <a:latin typeface="+mn-lt"/>
                <a:ea typeface="+mn-ea"/>
              </a:rPr>
              <a:t>新课教学</a:t>
            </a:r>
            <a:endParaRPr lang="zh-CN" altLang="en-US" b="1">
              <a:solidFill>
                <a:schemeClr val="bg1"/>
              </a:solidFill>
              <a:latin typeface="+mn-lt"/>
              <a:ea typeface="+mn-ea"/>
            </a:endParaRPr>
          </a:p>
        </p:txBody>
      </p:sp>
      <p:sp>
        <p:nvSpPr>
          <p:cNvPr id="10" name="文本框 12"/>
          <p:cNvSpPr txBox="1"/>
          <p:nvPr userDrawn="1"/>
        </p:nvSpPr>
        <p:spPr>
          <a:xfrm>
            <a:off x="3929063" y="6196013"/>
            <a:ext cx="1150937" cy="368300"/>
          </a:xfrm>
          <a:prstGeom prst="rect">
            <a:avLst/>
          </a:prstGeom>
          <a:noFill/>
        </p:spPr>
        <p:txBody>
          <a:bodyPr>
            <a:spAutoFit/>
          </a:bodyPr>
          <a:lstStyle/>
          <a:p>
            <a:pPr fontAlgn="auto">
              <a:spcBef>
                <a:spcPct val="0"/>
              </a:spcBef>
              <a:spcAft>
                <a:spcPct val="0"/>
              </a:spcAft>
              <a:defRPr/>
            </a:pPr>
            <a:r>
              <a:rPr lang="zh-CN" altLang="en-US" b="1">
                <a:solidFill>
                  <a:schemeClr val="bg1"/>
                </a:solidFill>
                <a:latin typeface="+mn-lt"/>
                <a:ea typeface="+mn-ea"/>
              </a:rPr>
              <a:t>课程小结</a:t>
            </a:r>
            <a:endParaRPr lang="zh-CN" altLang="en-US" b="1">
              <a:solidFill>
                <a:schemeClr val="bg1"/>
              </a:solidFill>
              <a:latin typeface="+mn-lt"/>
              <a:ea typeface="+mn-ea"/>
            </a:endParaRPr>
          </a:p>
        </p:txBody>
      </p:sp>
      <p:sp>
        <p:nvSpPr>
          <p:cNvPr id="11" name="文本框 13"/>
          <p:cNvSpPr txBox="1"/>
          <p:nvPr userDrawn="1"/>
        </p:nvSpPr>
        <p:spPr>
          <a:xfrm>
            <a:off x="6039116" y="6176889"/>
            <a:ext cx="1571090" cy="369332"/>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a:spAutoFit/>
          </a:bodyPr>
          <a:lstStyle/>
          <a:p>
            <a:pPr fontAlgn="auto">
              <a:spcBef>
                <a:spcPct val="0"/>
              </a:spcBef>
              <a:spcAft>
                <a:spcPct val="0"/>
              </a:spcAft>
              <a:defRPr/>
            </a:pPr>
            <a:r>
              <a:rPr lang="zh-CN" altLang="en-US" b="1">
                <a:solidFill>
                  <a:schemeClr val="bg1"/>
                </a:solidFill>
                <a:latin typeface="+mn-lt"/>
                <a:ea typeface="+mn-ea"/>
              </a:rPr>
              <a:t>形成性评价</a:t>
            </a:r>
            <a:endParaRPr lang="zh-CN" altLang="en-US" b="1">
              <a:solidFill>
                <a:schemeClr val="bg1"/>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90204" pitchFamily="34" charset="0"/>
                <a:ea typeface="隶书" panose="02010509060101010101" pitchFamily="49" charset="-122"/>
              </a:defRPr>
            </a:lvl1pPr>
            <a:lvl2pPr indent="0" eaLnBrk="1" fontAlgn="auto" latinLnBrk="0" hangingPunct="1">
              <a:defRPr baseline="0">
                <a:solidFill>
                  <a:schemeClr val="tx1">
                    <a:lumMod val="85000"/>
                    <a:lumOff val="15000"/>
                  </a:schemeClr>
                </a:solidFill>
                <a:latin typeface="Arial" panose="020B0604020202090204" pitchFamily="34" charset="0"/>
                <a:ea typeface="隶书" panose="02010509060101010101" pitchFamily="49" charset="-122"/>
              </a:defRPr>
            </a:lvl2pPr>
            <a:lvl3pPr indent="0" eaLnBrk="1" fontAlgn="auto" latinLnBrk="0" hangingPunct="1">
              <a:defRPr baseline="0">
                <a:solidFill>
                  <a:schemeClr val="tx1">
                    <a:lumMod val="85000"/>
                    <a:lumOff val="15000"/>
                  </a:schemeClr>
                </a:solidFill>
                <a:latin typeface="Arial" panose="020B0604020202090204" pitchFamily="34" charset="0"/>
                <a:ea typeface="隶书" panose="02010509060101010101" pitchFamily="49" charset="-122"/>
              </a:defRPr>
            </a:lvl3pPr>
            <a:lvl4pPr indent="0" eaLnBrk="1" fontAlgn="auto" latinLnBrk="0" hangingPunct="1">
              <a:defRPr baseline="0">
                <a:solidFill>
                  <a:schemeClr val="tx1">
                    <a:lumMod val="85000"/>
                    <a:lumOff val="15000"/>
                  </a:schemeClr>
                </a:solidFill>
                <a:latin typeface="Arial" panose="020B0604020202090204" pitchFamily="34" charset="0"/>
                <a:ea typeface="隶书" panose="02010509060101010101" pitchFamily="49" charset="-122"/>
              </a:defRPr>
            </a:lvl4pPr>
            <a:lvl5pPr indent="0" eaLnBrk="1" fontAlgn="auto" latinLnBrk="0" hangingPunct="1">
              <a:defRPr baseline="0">
                <a:solidFill>
                  <a:schemeClr val="tx1">
                    <a:lumMod val="85000"/>
                    <a:lumOff val="15000"/>
                  </a:schemeClr>
                </a:solidFill>
                <a:latin typeface="Arial" panose="020B060402020209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6" name="图片 5" descr="组 1"/>
          <p:cNvPicPr>
            <a:picLocks noChangeAspect="1"/>
          </p:cNvPicPr>
          <p:nvPr userDrawn="1">
            <p:custDataLst>
              <p:tags r:id="rId2"/>
            </p:custDataLst>
          </p:nvPr>
        </p:nvPicPr>
        <p:blipFill>
          <a:blip r:embed="rId3" cstate="email"/>
          <a:srcRect/>
          <a:stretch>
            <a:fillRect/>
          </a:stretch>
        </p:blipFill>
        <p:spPr>
          <a:xfrm>
            <a:off x="0" y="781685"/>
            <a:ext cx="12209780" cy="6085205"/>
          </a:xfrm>
          <a:prstGeom prst="rect">
            <a:avLst/>
          </a:prstGeom>
          <a:noFill/>
        </p:spPr>
      </p:pic>
      <p:pic>
        <p:nvPicPr>
          <p:cNvPr id="7" name="图片 6" descr="图层 22"/>
          <p:cNvPicPr>
            <a:picLocks noChangeAspect="1"/>
          </p:cNvPicPr>
          <p:nvPr userDrawn="1">
            <p:custDataLst>
              <p:tags r:id="rId4"/>
            </p:custDataLst>
          </p:nvPr>
        </p:nvPicPr>
        <p:blipFill>
          <a:blip r:embed="rId5" cstate="email"/>
          <a:stretch>
            <a:fillRect/>
          </a:stretch>
        </p:blipFill>
        <p:spPr>
          <a:xfrm>
            <a:off x="434340" y="5936615"/>
            <a:ext cx="628650" cy="619125"/>
          </a:xfrm>
          <a:prstGeom prst="rect">
            <a:avLst/>
          </a:prstGeom>
          <a:effectLst/>
        </p:spPr>
      </p:pic>
      <p:pic>
        <p:nvPicPr>
          <p:cNvPr id="8" name="图片 7" descr="图层 22"/>
          <p:cNvPicPr>
            <a:picLocks noChangeAspect="1"/>
          </p:cNvPicPr>
          <p:nvPr userDrawn="1">
            <p:custDataLst>
              <p:tags r:id="rId6"/>
            </p:custDataLst>
          </p:nvPr>
        </p:nvPicPr>
        <p:blipFill>
          <a:blip r:embed="rId7" cstate="email"/>
          <a:stretch>
            <a:fillRect/>
          </a:stretch>
        </p:blipFill>
        <p:spPr>
          <a:xfrm>
            <a:off x="2235835" y="2644458"/>
            <a:ext cx="970280" cy="955675"/>
          </a:xfrm>
          <a:prstGeom prst="rect">
            <a:avLst/>
          </a:prstGeom>
        </p:spPr>
      </p:pic>
      <p:sp>
        <p:nvSpPr>
          <p:cNvPr id="2" name="标题 1"/>
          <p:cNvSpPr>
            <a:spLocks noGrp="1"/>
          </p:cNvSpPr>
          <p:nvPr>
            <p:ph type="title" hasCustomPrompt="1"/>
            <p:custDataLst>
              <p:tags r:id="rId8"/>
            </p:custDataLst>
          </p:nvPr>
        </p:nvSpPr>
        <p:spPr>
          <a:xfrm>
            <a:off x="3356387" y="2377440"/>
            <a:ext cx="6411558" cy="1247885"/>
          </a:xfrm>
        </p:spPr>
        <p:txBody>
          <a:bodyPr vert="horz" lIns="90170" tIns="46990" rIns="90170" bIns="0" rtlCol="0" anchor="b" anchorCtr="0">
            <a:normAutofit/>
          </a:bodyPr>
          <a:lstStyle>
            <a:lvl1pPr marL="0" marR="0" algn="l" defTabSz="914400" rtl="0" eaLnBrk="1" fontAlgn="auto" latinLnBrk="0" hangingPunct="1">
              <a:lnSpc>
                <a:spcPct val="100000"/>
              </a:lnSpc>
              <a:buNone/>
              <a:defRPr kumimoji="0" lang="zh-CN" altLang="en-US" sz="7200" b="0" i="0" u="none" strike="noStrike" kern="1200" cap="none" spc="600" normalizeH="0" baseline="0" noProof="1" dirty="0">
                <a:solidFill>
                  <a:schemeClr val="tx1">
                    <a:lumMod val="85000"/>
                    <a:lumOff val="15000"/>
                  </a:schemeClr>
                </a:solidFill>
                <a:uFillTx/>
                <a:latin typeface="Arial" panose="020B0604020202090204" pitchFamily="34" charset="0"/>
                <a:ea typeface="汉仪尚巍手书W"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
        <p:nvSpPr>
          <p:cNvPr id="12" name="文本占位符 11"/>
          <p:cNvSpPr>
            <a:spLocks noGrp="1"/>
          </p:cNvSpPr>
          <p:nvPr>
            <p:ph type="body" sz="quarter" idx="13"/>
            <p:custDataLst>
              <p:tags r:id="rId12"/>
            </p:custDataLst>
          </p:nvPr>
        </p:nvSpPr>
        <p:spPr>
          <a:xfrm>
            <a:off x="3355975" y="3690097"/>
            <a:ext cx="6411558" cy="526901"/>
          </a:xfrm>
        </p:spPr>
        <p:txBody>
          <a:bodyPr lIns="90170" tIns="0" rIns="90170" bIns="46990">
            <a:normAutofit/>
          </a:bodyPr>
          <a:lstStyle>
            <a:lvl1pPr marL="0" indent="0">
              <a:lnSpc>
                <a:spcPct val="100000"/>
              </a:lnSpc>
              <a:buNone/>
              <a:defRPr sz="2800" baseline="0">
                <a:ea typeface="隶书" panose="02010509060101010101" pitchFamily="49"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a:blip r:embed="rId3"/>
          <a:stretch>
            <a:fillRect/>
          </a:stretch>
        </p:blipFill>
        <p:spPr>
          <a:xfrm>
            <a:off x="10566400" y="5250562"/>
            <a:ext cx="1625600" cy="1607437"/>
          </a:xfrm>
          <a:prstGeom prst="rect">
            <a:avLst/>
          </a:prstGeom>
        </p:spPr>
      </p:pic>
      <p:sp>
        <p:nvSpPr>
          <p:cNvPr id="2" name="标题 1"/>
          <p:cNvSpPr>
            <a:spLocks noGrp="1"/>
          </p:cNvSpPr>
          <p:nvPr>
            <p:ph type="title"/>
            <p:custDataLst>
              <p:tags r:id="rId4"/>
            </p:custDataLst>
          </p:nvPr>
        </p:nvSpPr>
        <p:spPr/>
        <p:txBody>
          <a:bodyPr/>
          <a:lstStyle>
            <a:lvl1pPr>
              <a:defRPr baseline="0">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9" name="图片 8"/>
          <p:cNvPicPr>
            <a:picLocks noChangeAspect="1"/>
          </p:cNvPicPr>
          <p:nvPr userDrawn="1">
            <p:custDataLst>
              <p:tags r:id="rId3"/>
            </p:custDataLst>
          </p:nvPr>
        </p:nvPicPr>
        <p:blipFill>
          <a:blip r:embed="rId4"/>
          <a:stretch>
            <a:fillRect/>
          </a:stretch>
        </p:blipFill>
        <p:spPr>
          <a:xfrm>
            <a:off x="10566400" y="5250562"/>
            <a:ext cx="1625600" cy="1607437"/>
          </a:xfrm>
          <a:prstGeom prst="rect">
            <a:avLst/>
          </a:prstGeom>
        </p:spPr>
      </p:pic>
      <p:pic>
        <p:nvPicPr>
          <p:cNvPr id="10" name="图片 9"/>
          <p:cNvPicPr>
            <a:picLocks noChangeAspect="1"/>
          </p:cNvPicPr>
          <p:nvPr userDrawn="1">
            <p:custDataLst>
              <p:tags r:id="rId5"/>
            </p:custDataLst>
          </p:nvPr>
        </p:nvPicPr>
        <p:blipFill>
          <a:blip r:embed="rId4"/>
          <a:stretch>
            <a:fillRect/>
          </a:stretch>
        </p:blipFill>
        <p:spPr>
          <a:xfrm rot="10800000">
            <a:off x="0" y="-27018"/>
            <a:ext cx="1625600" cy="1607437"/>
          </a:xfrm>
          <a:prstGeom prst="rect">
            <a:avLst/>
          </a:prstGeom>
        </p:spPr>
      </p:pic>
      <p:sp>
        <p:nvSpPr>
          <p:cNvPr id="2" name="标题 1"/>
          <p:cNvSpPr>
            <a:spLocks noGrp="1"/>
          </p:cNvSpPr>
          <p:nvPr>
            <p:ph type="title" hasCustomPrompt="1"/>
            <p:custDataLst>
              <p:tags r:id="rId6"/>
            </p:custDataLst>
          </p:nvPr>
        </p:nvSpPr>
        <p:spPr>
          <a:xfrm>
            <a:off x="1281600" y="1249200"/>
            <a:ext cx="9626400" cy="723600"/>
          </a:xfrm>
        </p:spPr>
        <p:txBody>
          <a:bodyPr lIns="91440" tIns="45720" rIns="91440" bIns="45720" anchor="ctr">
            <a:normAutofit/>
          </a:bodyPr>
          <a:lstStyle>
            <a:lvl1pPr>
              <a:defRPr sz="3200"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1281113" y="2163600"/>
            <a:ext cx="9626600" cy="3445200"/>
          </a:xfrm>
        </p:spPr>
        <p:txBody>
          <a:bodyPr lIns="91440" tIns="45720" rIns="91440" bIns="45720">
            <a:normAutofit/>
          </a:bodyPr>
          <a:lstStyle>
            <a:lvl1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vl2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2pPr>
            <a:lvl3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3pPr>
            <a:lvl4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4pPr>
            <a:lvl5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dirty="0">
              <a:sym typeface="+mn-ea"/>
            </a:endParaRPr>
          </a:p>
        </p:txBody>
      </p:sp>
      <p:pic>
        <p:nvPicPr>
          <p:cNvPr id="10" name="图片 9"/>
          <p:cNvPicPr>
            <a:picLocks noChangeAspect="1"/>
          </p:cNvPicPr>
          <p:nvPr userDrawn="1">
            <p:custDataLst>
              <p:tags r:id="rId3"/>
            </p:custDataLst>
          </p:nvPr>
        </p:nvPicPr>
        <p:blipFill>
          <a:blip r:embed="rId4"/>
          <a:stretch>
            <a:fillRect/>
          </a:stretch>
        </p:blipFill>
        <p:spPr>
          <a:xfrm>
            <a:off x="1" y="5856114"/>
            <a:ext cx="3403600" cy="1001885"/>
          </a:xfrm>
          <a:prstGeom prst="rect">
            <a:avLst/>
          </a:prstGeom>
        </p:spPr>
      </p:pic>
      <p:sp>
        <p:nvSpPr>
          <p:cNvPr id="2" name="标题 1"/>
          <p:cNvSpPr>
            <a:spLocks noGrp="1"/>
          </p:cNvSpPr>
          <p:nvPr>
            <p:ph type="title" hasCustomPrompt="1"/>
            <p:custDataLst>
              <p:tags r:id="rId5"/>
            </p:custDataLst>
          </p:nvPr>
        </p:nvSpPr>
        <p:spPr>
          <a:xfrm>
            <a:off x="583200" y="770400"/>
            <a:ext cx="3960000" cy="882000"/>
          </a:xfrm>
        </p:spPr>
        <p:txBody>
          <a:bodyPr lIns="91440" tIns="45720" rIns="91440" bIns="45720" anchor="ctr">
            <a:normAutofit/>
          </a:bodyPr>
          <a:lstStyle>
            <a:lvl1pPr>
              <a:defRPr sz="3600"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lIns="91440" tIns="45720" rIns="91440" bIns="45720">
            <a:normAutofit/>
          </a:bodyPr>
          <a:lstStyle>
            <a:lvl1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vl2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2pPr>
            <a:lvl3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3pPr>
            <a:lvl4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4pPr>
            <a:lvl5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lIns="91440" tIns="45720" rIns="91440" bIns="45720">
            <a:normAutofit/>
          </a:bodyPr>
          <a:lstStyle>
            <a:lvl1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vl2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2pPr>
            <a:lvl3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3pPr>
            <a:lvl4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4pPr>
            <a:lvl5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a:sym typeface="+mn-ea"/>
            </a:endParaRPr>
          </a:p>
        </p:txBody>
      </p:sp>
      <p:pic>
        <p:nvPicPr>
          <p:cNvPr id="11" name="图片 10"/>
          <p:cNvPicPr>
            <a:picLocks noChangeAspect="1"/>
          </p:cNvPicPr>
          <p:nvPr userDrawn="1">
            <p:custDataLst>
              <p:tags r:id="rId3"/>
            </p:custDataLst>
          </p:nvPr>
        </p:nvPicPr>
        <p:blipFill>
          <a:blip r:embed="rId4"/>
          <a:stretch>
            <a:fillRect/>
          </a:stretch>
        </p:blipFill>
        <p:spPr>
          <a:xfrm rot="10800000">
            <a:off x="8796800" y="0"/>
            <a:ext cx="3403600" cy="1001885"/>
          </a:xfrm>
          <a:prstGeom prst="rect">
            <a:avLst/>
          </a:prstGeom>
        </p:spPr>
      </p:pic>
      <p:sp>
        <p:nvSpPr>
          <p:cNvPr id="2" name="标题 1"/>
          <p:cNvSpPr>
            <a:spLocks noGrp="1"/>
          </p:cNvSpPr>
          <p:nvPr>
            <p:ph type="title"/>
            <p:custDataLst>
              <p:tags r:id="rId5"/>
            </p:custDataLst>
          </p:nvPr>
        </p:nvSpPr>
        <p:spPr>
          <a:xfrm>
            <a:off x="612000" y="781200"/>
            <a:ext cx="10976400" cy="626400"/>
          </a:xfrm>
        </p:spPr>
        <p:txBody>
          <a:bodyPr lIns="91440" tIns="45720" rIns="91440" bIns="45720" anchor="ctr">
            <a:normAutofit/>
          </a:bodyPr>
          <a:lstStyle>
            <a:lvl1pPr algn="ctr">
              <a:defRPr sz="3600"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lIns="91440" tIns="45720" rIns="91440" bIns="45720">
            <a:normAutofit/>
          </a:bodyPr>
          <a:lstStyle>
            <a:lvl1pPr algn="ct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lIns="91440" tIns="45720" rIns="91440" bIns="45720">
            <a:normAutofit/>
          </a:bodyPr>
          <a:lstStyle>
            <a:lvl1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vl2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2pPr>
            <a:lvl3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3pPr>
            <a:lvl4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4pPr>
            <a:lvl5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a:blip r:embed="rId3"/>
          <a:stretch>
            <a:fillRect/>
          </a:stretch>
        </p:blipFill>
        <p:spPr>
          <a:xfrm rot="10800000">
            <a:off x="8796800" y="0"/>
            <a:ext cx="3403600" cy="1001885"/>
          </a:xfrm>
          <a:prstGeom prst="rect">
            <a:avLst/>
          </a:prstGeom>
        </p:spPr>
      </p:pic>
      <p:sp>
        <p:nvSpPr>
          <p:cNvPr id="8" name="矩形 7"/>
          <p:cNvSpPr/>
          <p:nvPr userDrawn="1">
            <p:custDataLst>
              <p:tags r:id="rId4"/>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a:sym typeface="+mn-ea"/>
            </a:endParaRPr>
          </a:p>
        </p:txBody>
      </p:sp>
      <p:sp>
        <p:nvSpPr>
          <p:cNvPr id="2" name="标题 1"/>
          <p:cNvSpPr>
            <a:spLocks noGrp="1"/>
          </p:cNvSpPr>
          <p:nvPr>
            <p:ph type="title"/>
            <p:custDataLst>
              <p:tags r:id="rId5"/>
            </p:custDataLst>
          </p:nvPr>
        </p:nvSpPr>
        <p:spPr>
          <a:xfrm>
            <a:off x="604800" y="669600"/>
            <a:ext cx="10976400" cy="565200"/>
          </a:xfrm>
        </p:spPr>
        <p:txBody>
          <a:bodyPr lIns="91440" tIns="45720" rIns="91440" bIns="45720" anchor="ctr">
            <a:normAutofit/>
          </a:bodyPr>
          <a:lstStyle>
            <a:lvl1pPr algn="ctr">
              <a:defRPr sz="3200"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lIns="91440" tIns="45720" rIns="91440" bIns="45720">
            <a:normAutofit/>
          </a:bodyPr>
          <a:lstStyle>
            <a:lvl1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vl2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2pPr>
            <a:lvl3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3pPr>
            <a:lvl4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4pPr>
            <a:lvl5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lIns="91440" tIns="45720" rIns="91440" bIns="45720">
            <a:normAutofit/>
          </a:bodyPr>
          <a:lstStyle>
            <a:lvl1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10914122" y="5594400"/>
            <a:ext cx="1277877" cy="1263599"/>
          </a:xfrm>
          <a:prstGeom prst="rect">
            <a:avLst/>
          </a:prstGeom>
        </p:spPr>
      </p:pic>
      <p:sp>
        <p:nvSpPr>
          <p:cNvPr id="10" name="矩形 9"/>
          <p:cNvSpPr/>
          <p:nvPr userDrawn="1">
            <p:custDataLst>
              <p:tags r:id="rId4"/>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a:sym typeface="+mn-ea"/>
            </a:endParaRPr>
          </a:p>
        </p:txBody>
      </p:sp>
      <p:sp>
        <p:nvSpPr>
          <p:cNvPr id="2" name="标题 1"/>
          <p:cNvSpPr>
            <a:spLocks noGrp="1"/>
          </p:cNvSpPr>
          <p:nvPr>
            <p:ph type="title"/>
            <p:custDataLst>
              <p:tags r:id="rId5"/>
            </p:custDataLst>
          </p:nvPr>
        </p:nvSpPr>
        <p:spPr>
          <a:xfrm>
            <a:off x="579600" y="237600"/>
            <a:ext cx="11037600" cy="441964"/>
          </a:xfrm>
        </p:spPr>
        <p:txBody>
          <a:bodyPr lIns="91440" tIns="45720" rIns="91440" bIns="45720">
            <a:normAutofit/>
          </a:bodyPr>
          <a:lstStyle>
            <a:lvl1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579600" y="1663200"/>
            <a:ext cx="5342400" cy="2894400"/>
          </a:xfrm>
        </p:spPr>
        <p:txBody>
          <a:bodyPr lIns="91440" tIns="45720" rIns="91440" bIns="45720">
            <a:normAutofit/>
          </a:bodyPr>
          <a:lstStyle>
            <a:lvl1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vl2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2pPr>
            <a:lvl3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3pPr>
            <a:lvl4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4pPr>
            <a:lvl5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lIns="91440" tIns="45720" rIns="91440" bIns="45720">
            <a:normAutofit/>
          </a:bodyPr>
          <a:lstStyle>
            <a:lvl1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vl2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2pPr>
            <a:lvl3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3pPr>
            <a:lvl4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4pPr>
            <a:lvl5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1"/>
            </p:custDataLst>
          </p:nvPr>
        </p:nvSpPr>
        <p:spPr>
          <a:xfrm>
            <a:off x="572400" y="4816800"/>
            <a:ext cx="5342400" cy="781200"/>
          </a:xfrm>
        </p:spPr>
        <p:txBody>
          <a:bodyPr lIns="91440" tIns="45720" rIns="91440" bIns="45720">
            <a:normAutofit/>
          </a:bodyPr>
          <a:lstStyle>
            <a:lvl1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lIns="91440" tIns="45720" rIns="91440" bIns="45720">
            <a:normAutofit/>
          </a:bodyPr>
          <a:lstStyle>
            <a:lvl1pP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lIns="91440" tIns="45720" rIns="91440" bIns="45720" anchor="b">
            <a:normAutofit/>
          </a:bodyPr>
          <a:lstStyle>
            <a:lvl1pPr algn="ctr">
              <a:defRPr sz="6000"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lIns="91440" tIns="45720" rIns="91440" bIns="45720">
            <a:normAutofit/>
          </a:bodyPr>
          <a:lstStyle>
            <a:lvl1pPr algn="ctr">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stStyle>
          <a:p>
            <a:pPr lvl="0"/>
            <a:r>
              <a:rPr lang="zh-CN" altLang="en-US" dirty="0"/>
              <a:t>单击此处编辑母版文本样式</a:t>
            </a:r>
            <a:endParaRPr lang="zh-CN" altLang="en-US" dirty="0"/>
          </a:p>
        </p:txBody>
      </p:sp>
      <p:pic>
        <p:nvPicPr>
          <p:cNvPr id="8" name="图片 7"/>
          <p:cNvPicPr>
            <a:picLocks noChangeAspect="1"/>
          </p:cNvPicPr>
          <p:nvPr userDrawn="1">
            <p:custDataLst>
              <p:tags r:id="rId8"/>
            </p:custDataLst>
          </p:nvPr>
        </p:nvPicPr>
        <p:blipFill>
          <a:blip r:embed="rId9"/>
          <a:stretch>
            <a:fillRect/>
          </a:stretch>
        </p:blipFill>
        <p:spPr>
          <a:xfrm>
            <a:off x="9093200" y="3793822"/>
            <a:ext cx="3098800" cy="3064177"/>
          </a:xfrm>
          <a:prstGeom prst="rect">
            <a:avLst/>
          </a:prstGeom>
        </p:spPr>
      </p:pic>
      <p:pic>
        <p:nvPicPr>
          <p:cNvPr id="11" name="图片 10"/>
          <p:cNvPicPr>
            <a:picLocks noChangeAspect="1"/>
          </p:cNvPicPr>
          <p:nvPr userDrawn="1">
            <p:custDataLst>
              <p:tags r:id="rId10"/>
            </p:custDataLst>
          </p:nvPr>
        </p:nvPicPr>
        <p:blipFill>
          <a:blip r:embed="rId11">
            <a:extLst>
              <a:ext uri="{28A0092B-C50C-407E-A947-70E740481C1C}">
                <a14:useLocalDpi xmlns:a14="http://schemas.microsoft.com/office/drawing/2010/main" val="0"/>
              </a:ext>
            </a:extLst>
          </a:blip>
          <a:stretch>
            <a:fillRect/>
          </a:stretch>
        </p:blipFill>
        <p:spPr>
          <a:xfrm rot="10800000" flipH="1">
            <a:off x="0" y="-4101"/>
            <a:ext cx="5759907" cy="37301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空白">
    <p:spTree>
      <p:nvGrpSpPr>
        <p:cNvPr id="1" name=""/>
        <p:cNvGrpSpPr/>
        <p:nvPr/>
      </p:nvGrpSpPr>
      <p:grpSpPr>
        <a:xfrm>
          <a:off x="0" y="0"/>
          <a:ext cx="0" cy="0"/>
          <a:chOff x="0" y="0"/>
          <a:chExt cx="0" cy="0"/>
        </a:xfrm>
      </p:grpSpPr>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标题幻灯片">
    <p:spTree>
      <p:nvGrpSpPr>
        <p:cNvPr id="1" name=""/>
        <p:cNvGrpSpPr/>
        <p:nvPr/>
      </p:nvGrpSpPr>
      <p:grpSpPr>
        <a:xfrm>
          <a:off x="0" y="0"/>
          <a:ext cx="0" cy="0"/>
          <a:chOff x="0" y="0"/>
          <a:chExt cx="0" cy="0"/>
        </a:xfrm>
      </p:grpSpPr>
      <p:sp>
        <p:nvSpPr>
          <p:cNvPr id="5" name="Shape 5"/>
          <p:cNvSpPr>
            <a:spLocks noGrp="1"/>
          </p:cNvSpPr>
          <p:nvPr>
            <p:ph type="title"/>
          </p:nvPr>
        </p:nvSpPr>
        <p:spPr>
          <a:xfrm>
            <a:off x="1524000" y="2"/>
            <a:ext cx="9144000" cy="3518120"/>
          </a:xfrm>
          <a:prstGeom prst="rect">
            <a:avLst/>
          </a:prstGeom>
        </p:spPr>
        <p:txBody>
          <a:bodyPr anchor="b"/>
          <a:lstStyle>
            <a:lvl1pPr>
              <a:defRPr sz="6000"/>
            </a:lvl1pPr>
          </a:lstStyle>
          <a:p>
            <a:pPr lvl="0"/>
            <a:r>
              <a:rPr lang="zh-CN" altLang="en-US"/>
              <a:t>单击此处编辑母版标题样式</a:t>
            </a:r>
            <a:endParaRPr lang="zh-CN" altLang="en-US"/>
          </a:p>
        </p:txBody>
      </p:sp>
      <p:sp>
        <p:nvSpPr>
          <p:cNvPr id="6" name="Shape 6"/>
          <p:cNvSpPr>
            <a:spLocks noGrp="1"/>
          </p:cNvSpPr>
          <p:nvPr>
            <p:ph type="body" idx="1"/>
          </p:nvPr>
        </p:nvSpPr>
        <p:spPr>
          <a:xfrm>
            <a:off x="1524000" y="3609363"/>
            <a:ext cx="9144000" cy="3248637"/>
          </a:xfrm>
          <a:prstGeom prst="rect">
            <a:avLst/>
          </a:prstGeom>
        </p:spPr>
        <p:txBody>
          <a:bodyPr/>
          <a:lstStyle>
            <a:lvl1pPr marL="0" indent="0" algn="ctr">
              <a:spcBef>
                <a:spcPts val="500"/>
              </a:spcBef>
              <a:buSzTx/>
              <a:buNone/>
              <a:defRPr sz="2400"/>
            </a:lvl1pPr>
            <a:lvl2pPr marL="0" indent="457200" algn="ctr">
              <a:spcBef>
                <a:spcPts val="500"/>
              </a:spcBef>
              <a:buSzTx/>
              <a:buNone/>
              <a:defRPr sz="2400"/>
            </a:lvl2pPr>
            <a:lvl3pPr marL="0" indent="914400" algn="ctr">
              <a:spcBef>
                <a:spcPts val="500"/>
              </a:spcBef>
              <a:buSzTx/>
              <a:buNone/>
              <a:defRPr sz="2400"/>
            </a:lvl3pPr>
            <a:lvl4pPr marL="0" indent="1371600" algn="ctr">
              <a:spcBef>
                <a:spcPts val="500"/>
              </a:spcBef>
              <a:buSzTx/>
              <a:buNone/>
              <a:defRPr sz="2400"/>
            </a:lvl4pPr>
            <a:lvl5pPr marL="0" indent="1828800" algn="ctr">
              <a:spcBef>
                <a:spcPts val="500"/>
              </a:spcBef>
              <a:buSzTx/>
              <a:buNone/>
              <a:defRPr sz="24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标题和内容">
    <p:spTree>
      <p:nvGrpSpPr>
        <p:cNvPr id="1" name=""/>
        <p:cNvGrpSpPr/>
        <p:nvPr/>
      </p:nvGrpSpPr>
      <p:grpSpPr>
        <a:xfrm>
          <a:off x="0" y="0"/>
          <a:ext cx="0" cy="0"/>
          <a:chOff x="0" y="0"/>
          <a:chExt cx="0" cy="0"/>
        </a:xfrm>
      </p:grpSpPr>
      <p:sp>
        <p:nvSpPr>
          <p:cNvPr id="8" name="Shape 8"/>
          <p:cNvSpPr>
            <a:spLocks noGrp="1"/>
          </p:cNvSpPr>
          <p:nvPr>
            <p:ph type="title"/>
          </p:nvPr>
        </p:nvSpPr>
        <p:spPr>
          <a:prstGeom prst="rect">
            <a:avLst/>
          </a:prstGeom>
        </p:spPr>
        <p:txBody>
          <a:bodyPr/>
          <a:lstStyle/>
          <a:p>
            <a:pPr lvl="0"/>
            <a:r>
              <a:rPr lang="zh-CN" altLang="en-US"/>
              <a:t>单击此处编辑母版标题样式</a:t>
            </a:r>
            <a:endParaRPr lang="zh-CN" altLang="en-US"/>
          </a:p>
        </p:txBody>
      </p:sp>
      <p:sp>
        <p:nvSpPr>
          <p:cNvPr id="9" name="Shape 9"/>
          <p:cNvSpPr>
            <a:spLocks noGrp="1"/>
          </p:cNvSpPr>
          <p:nvPr>
            <p:ph type="body" idx="1"/>
          </p:nvPr>
        </p:nvSpPr>
        <p:spPr>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节标题">
    <p:spTree>
      <p:nvGrpSpPr>
        <p:cNvPr id="1" name=""/>
        <p:cNvGrpSpPr/>
        <p:nvPr/>
      </p:nvGrpSpPr>
      <p:grpSpPr>
        <a:xfrm>
          <a:off x="0" y="0"/>
          <a:ext cx="0" cy="0"/>
          <a:chOff x="0" y="0"/>
          <a:chExt cx="0" cy="0"/>
        </a:xfrm>
      </p:grpSpPr>
      <p:sp>
        <p:nvSpPr>
          <p:cNvPr id="11" name="Shape 11"/>
          <p:cNvSpPr>
            <a:spLocks noGrp="1"/>
          </p:cNvSpPr>
          <p:nvPr>
            <p:ph type="title"/>
          </p:nvPr>
        </p:nvSpPr>
        <p:spPr>
          <a:xfrm>
            <a:off x="831859" y="0"/>
            <a:ext cx="10515601" cy="4572709"/>
          </a:xfrm>
          <a:prstGeom prst="rect">
            <a:avLst/>
          </a:prstGeom>
        </p:spPr>
        <p:txBody>
          <a:bodyPr anchor="b"/>
          <a:lstStyle>
            <a:lvl1pPr>
              <a:defRPr sz="6000"/>
            </a:lvl1pPr>
          </a:lstStyle>
          <a:p>
            <a:pPr lvl="0"/>
            <a:r>
              <a:rPr lang="zh-CN" altLang="en-US"/>
              <a:t>单击此处编辑母版标题样式</a:t>
            </a:r>
            <a:endParaRPr lang="zh-CN" altLang="en-US"/>
          </a:p>
        </p:txBody>
      </p:sp>
      <p:sp>
        <p:nvSpPr>
          <p:cNvPr id="12" name="Shape 12"/>
          <p:cNvSpPr>
            <a:spLocks noGrp="1"/>
          </p:cNvSpPr>
          <p:nvPr>
            <p:ph type="body" idx="1"/>
          </p:nvPr>
        </p:nvSpPr>
        <p:spPr>
          <a:xfrm>
            <a:off x="831859" y="4600292"/>
            <a:ext cx="10515601" cy="2257708"/>
          </a:xfrm>
          <a:prstGeom prst="rect">
            <a:avLst/>
          </a:prstGeom>
        </p:spPr>
        <p:txBody>
          <a:bodyPr/>
          <a:lstStyle>
            <a:lvl1pPr marL="0" indent="0">
              <a:spcBef>
                <a:spcPts val="500"/>
              </a:spcBef>
              <a:buSzTx/>
              <a:buNone/>
              <a:defRPr sz="2400"/>
            </a:lvl1pPr>
            <a:lvl2pPr marL="0" indent="457200">
              <a:spcBef>
                <a:spcPts val="500"/>
              </a:spcBef>
              <a:buSzTx/>
              <a:buNone/>
              <a:defRPr sz="2400"/>
            </a:lvl2pPr>
            <a:lvl3pPr marL="0" indent="914400">
              <a:spcBef>
                <a:spcPts val="500"/>
              </a:spcBef>
              <a:buSzTx/>
              <a:buNone/>
              <a:defRPr sz="2400"/>
            </a:lvl3pPr>
            <a:lvl4pPr marL="0" indent="1371600">
              <a:spcBef>
                <a:spcPts val="500"/>
              </a:spcBef>
              <a:buSzTx/>
              <a:buNone/>
              <a:defRPr sz="2400"/>
            </a:lvl4pPr>
            <a:lvl5pPr marL="0" indent="1828800">
              <a:spcBef>
                <a:spcPts val="500"/>
              </a:spcBef>
              <a:buSzTx/>
              <a:buNone/>
              <a:defRPr sz="24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两栏内容">
    <p:spTree>
      <p:nvGrpSpPr>
        <p:cNvPr id="1" name=""/>
        <p:cNvGrpSpPr/>
        <p:nvPr/>
      </p:nvGrpSpPr>
      <p:grpSpPr>
        <a:xfrm>
          <a:off x="0" y="0"/>
          <a:ext cx="0" cy="0"/>
          <a:chOff x="0" y="0"/>
          <a:chExt cx="0" cy="0"/>
        </a:xfrm>
      </p:grpSpPr>
      <p:sp>
        <p:nvSpPr>
          <p:cNvPr id="14" name="Shape 14"/>
          <p:cNvSpPr>
            <a:spLocks noGrp="1"/>
          </p:cNvSpPr>
          <p:nvPr>
            <p:ph type="title"/>
          </p:nvPr>
        </p:nvSpPr>
        <p:spPr>
          <a:prstGeom prst="rect">
            <a:avLst/>
          </a:prstGeom>
        </p:spPr>
        <p:txBody>
          <a:bodyPr/>
          <a:lstStyle/>
          <a:p>
            <a:pPr lvl="0"/>
            <a:r>
              <a:rPr lang="zh-CN" altLang="en-US"/>
              <a:t>单击此处编辑母版标题样式</a:t>
            </a:r>
            <a:endParaRPr lang="zh-CN" altLang="en-US"/>
          </a:p>
        </p:txBody>
      </p:sp>
      <p:sp>
        <p:nvSpPr>
          <p:cNvPr id="15" name="Shape 15"/>
          <p:cNvSpPr>
            <a:spLocks noGrp="1"/>
          </p:cNvSpPr>
          <p:nvPr>
            <p:ph type="body" idx="1"/>
          </p:nvPr>
        </p:nvSpPr>
        <p:spPr>
          <a:xfrm>
            <a:off x="838200" y="1829088"/>
            <a:ext cx="5156200" cy="5028917"/>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比较">
    <p:spTree>
      <p:nvGrpSpPr>
        <p:cNvPr id="1" name=""/>
        <p:cNvGrpSpPr/>
        <p:nvPr/>
      </p:nvGrpSpPr>
      <p:grpSpPr>
        <a:xfrm>
          <a:off x="0" y="0"/>
          <a:ext cx="0" cy="0"/>
          <a:chOff x="0" y="0"/>
          <a:chExt cx="0" cy="0"/>
        </a:xfrm>
      </p:grpSpPr>
      <p:sp>
        <p:nvSpPr>
          <p:cNvPr id="17" name="Shape 17"/>
          <p:cNvSpPr>
            <a:spLocks noGrp="1"/>
          </p:cNvSpPr>
          <p:nvPr>
            <p:ph type="title"/>
          </p:nvPr>
        </p:nvSpPr>
        <p:spPr>
          <a:xfrm>
            <a:off x="840326" y="364968"/>
            <a:ext cx="10515601" cy="1330436"/>
          </a:xfrm>
          <a:prstGeom prst="rect">
            <a:avLst/>
          </a:prstGeom>
        </p:spPr>
        <p:txBody>
          <a:bodyPr/>
          <a:lstStyle/>
          <a:p>
            <a:pPr lvl="0"/>
            <a:r>
              <a:rPr lang="zh-CN" altLang="en-US"/>
              <a:t>单击此处编辑母版标题样式</a:t>
            </a:r>
            <a:endParaRPr lang="zh-CN" altLang="en-US"/>
          </a:p>
        </p:txBody>
      </p:sp>
      <p:sp>
        <p:nvSpPr>
          <p:cNvPr id="18" name="Shape 18"/>
          <p:cNvSpPr>
            <a:spLocks noGrp="1"/>
          </p:cNvSpPr>
          <p:nvPr>
            <p:ph type="body" idx="1"/>
          </p:nvPr>
        </p:nvSpPr>
        <p:spPr>
          <a:xfrm>
            <a:off x="840326" y="1684793"/>
            <a:ext cx="5158319" cy="825422"/>
          </a:xfrm>
          <a:prstGeom prst="rect">
            <a:avLst/>
          </a:prstGeom>
        </p:spPr>
        <p:txBody>
          <a:bodyPr anchor="b"/>
          <a:lstStyle>
            <a:lvl1pPr marL="0" indent="0">
              <a:spcBef>
                <a:spcPts val="500"/>
              </a:spcBef>
              <a:buSzTx/>
              <a:buNone/>
              <a:defRPr sz="2400" b="1"/>
            </a:lvl1pPr>
            <a:lvl2pPr marL="0" indent="457200">
              <a:spcBef>
                <a:spcPts val="500"/>
              </a:spcBef>
              <a:buSzTx/>
              <a:buNone/>
              <a:defRPr sz="2400" b="1"/>
            </a:lvl2pPr>
            <a:lvl3pPr marL="0" indent="914400">
              <a:spcBef>
                <a:spcPts val="500"/>
              </a:spcBef>
              <a:buSzTx/>
              <a:buNone/>
              <a:defRPr sz="2400" b="1"/>
            </a:lvl3pPr>
            <a:lvl4pPr marL="0" indent="1371600">
              <a:spcBef>
                <a:spcPts val="500"/>
              </a:spcBef>
              <a:buSzTx/>
              <a:buNone/>
              <a:defRPr sz="2400" b="1"/>
            </a:lvl4pPr>
            <a:lvl5pPr marL="0" indent="1828800">
              <a:spcBef>
                <a:spcPts val="500"/>
              </a:spcBef>
              <a:buSzTx/>
              <a:buNone/>
              <a:defRPr sz="2400" b="1"/>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slideLayout" Target="../slideLayouts/slideLayout12.xml"/><Relationship Id="rId7" Type="http://schemas.openxmlformats.org/officeDocument/2006/relationships/slideLayout" Target="../slideLayouts/slideLayout11.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8" Type="http://schemas.openxmlformats.org/officeDocument/2006/relationships/theme" Target="../theme/theme2.xml"/><Relationship Id="rId17" Type="http://schemas.openxmlformats.org/officeDocument/2006/relationships/slideLayout" Target="../slideLayouts/slideLayout21.xml"/><Relationship Id="rId16" Type="http://schemas.openxmlformats.org/officeDocument/2006/relationships/slideLayout" Target="../slideLayouts/slideLayout20.xml"/><Relationship Id="rId15" Type="http://schemas.openxmlformats.org/officeDocument/2006/relationships/slideLayout" Target="../slideLayouts/slideLayout19.xml"/><Relationship Id="rId14" Type="http://schemas.openxmlformats.org/officeDocument/2006/relationships/slideLayout" Target="../slideLayouts/slideLayout18.xml"/><Relationship Id="rId13" Type="http://schemas.openxmlformats.org/officeDocument/2006/relationships/slideLayout" Target="../slideLayouts/slideLayout17.xml"/><Relationship Id="rId12" Type="http://schemas.openxmlformats.org/officeDocument/2006/relationships/slideLayout" Target="../slideLayouts/slideLayout16.xml"/><Relationship Id="rId11" Type="http://schemas.openxmlformats.org/officeDocument/2006/relationships/slideLayout" Target="../slideLayouts/slideLayout15.xml"/><Relationship Id="rId10" Type="http://schemas.openxmlformats.org/officeDocument/2006/relationships/slideLayout" Target="../slideLayouts/slideLayout14.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6" Type="http://schemas.openxmlformats.org/officeDocument/2006/relationships/theme" Target="../theme/theme3.xml"/><Relationship Id="rId25" Type="http://schemas.openxmlformats.org/officeDocument/2006/relationships/tags" Target="../tags/tag128.xml"/><Relationship Id="rId24" Type="http://schemas.openxmlformats.org/officeDocument/2006/relationships/tags" Target="../tags/tag127.xml"/><Relationship Id="rId23" Type="http://schemas.openxmlformats.org/officeDocument/2006/relationships/tags" Target="../tags/tag126.xml"/><Relationship Id="rId22" Type="http://schemas.openxmlformats.org/officeDocument/2006/relationships/tags" Target="../tags/tag125.xml"/><Relationship Id="rId21" Type="http://schemas.openxmlformats.org/officeDocument/2006/relationships/tags" Target="../tags/tag124.xml"/><Relationship Id="rId20" Type="http://schemas.openxmlformats.org/officeDocument/2006/relationships/tags" Target="../tags/tag123.xml"/><Relationship Id="rId2" Type="http://schemas.openxmlformats.org/officeDocument/2006/relationships/slideLayout" Target="../slideLayouts/slideLayout23.xml"/><Relationship Id="rId19" Type="http://schemas.openxmlformats.org/officeDocument/2006/relationships/slideLayout" Target="../slideLayouts/slideLayout40.xml"/><Relationship Id="rId18" Type="http://schemas.openxmlformats.org/officeDocument/2006/relationships/slideLayout" Target="../slideLayouts/slideLayout39.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tretch>
            <a:fillRect/>
          </a:stretch>
        </a:blipFill>
        <a:effectLst/>
      </p:bgPr>
    </p:bg>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30188"/>
          </a:xfrm>
          <a:prstGeom prst="rect">
            <a:avLst/>
          </a:prstGeom>
          <a:noFill/>
        </p:spPr>
        <p:txBody>
          <a:bodyPr>
            <a:spAutoFit/>
          </a:bodyPr>
          <a:lstStyle/>
          <a:p>
            <a:pPr fontAlgn="auto">
              <a:spcBef>
                <a:spcPct val="0"/>
              </a:spcBef>
              <a:spcAft>
                <a:spcPct val="0"/>
              </a:spcAft>
              <a:defRPr/>
            </a:pPr>
            <a:r>
              <a:rPr lang="zh-CN" altLang="en-US" sz="30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a:solidFill>
                  <a:schemeClr val="bg1"/>
                </a:solidFill>
                <a:latin typeface="微软雅黑" panose="020B0503020204020204" pitchFamily="34" charset="-122"/>
                <a:ea typeface="微软雅黑" panose="020B0503020204020204" pitchFamily="34" charset="-122"/>
                <a:sym typeface="+mn-ea"/>
              </a:rPr>
              <a:t>PPT</a:t>
            </a:r>
            <a:r>
              <a:rPr lang="zh-CN" altLang="en-US" sz="30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300">
              <a:solidFill>
                <a:schemeClr val="bg1"/>
              </a:solidFill>
              <a:latin typeface="微软雅黑" panose="020B0503020204020204" pitchFamily="34" charset="-122"/>
              <a:ea typeface="微软雅黑" panose="020B0503020204020204" pitchFamily="34" charset="-122"/>
              <a:sym typeface="+mn-ea"/>
            </a:endParaRPr>
          </a:p>
          <a:p>
            <a:pPr fontAlgn="auto">
              <a:spcBef>
                <a:spcPct val="0"/>
              </a:spcBef>
              <a:spcAft>
                <a:spcPct val="0"/>
              </a:spcAft>
              <a:defRPr/>
            </a:pPr>
            <a:r>
              <a:rPr lang="en-US" altLang="zh-CN" sz="600">
                <a:solidFill>
                  <a:schemeClr val="bg1"/>
                </a:solidFill>
                <a:latin typeface="微软雅黑" panose="020B0503020204020204" pitchFamily="34" charset="-122"/>
                <a:ea typeface="微软雅黑" panose="020B0503020204020204" pitchFamily="34" charset="-122"/>
                <a:sym typeface="+mn-ea"/>
              </a:rPr>
              <a:t>ibaotu.com</a:t>
            </a:r>
            <a:endParaRPr lang="en-US" altLang="zh-CN" sz="600">
              <a:solidFill>
                <a:schemeClr val="bg1"/>
              </a:solidFill>
              <a:latin typeface="微软雅黑" panose="020B0503020204020204" pitchFamily="34" charset="-122"/>
              <a:ea typeface="微软雅黑" panose="020B0503020204020204" pitchFamily="34" charset="-122"/>
              <a:sym typeface="+mn-ea"/>
            </a:endParaRPr>
          </a:p>
        </p:txBody>
      </p:sp>
      <p:pic>
        <p:nvPicPr>
          <p:cNvPr id="1027" name="图片 7"/>
          <p:cNvPicPr>
            <a:picLocks noChangeAspect="1"/>
          </p:cNvPicPr>
          <p:nvPr userDrawn="1"/>
        </p:nvPicPr>
        <p:blipFill>
          <a:blip r:embed="rId6"/>
          <a:srcRect l="4559" r="4559"/>
          <a:stretch>
            <a:fillRect/>
          </a:stretch>
        </p:blipFill>
        <p:spPr bwMode="auto">
          <a:xfrm>
            <a:off x="0" y="0"/>
            <a:ext cx="12192000" cy="6858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slow" p14:dur="1000"/>
    </mc:Choice>
    <mc:Fallback>
      <p:transition spd="slow"/>
    </mc:Fallback>
  </mc:AlternateConten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9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9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9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9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9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9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9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9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26" name="Shape 2"/>
          <p:cNvSpPr>
            <a:spLocks noGrp="1"/>
          </p:cNvSpPr>
          <p:nvPr>
            <p:ph type="title"/>
          </p:nvPr>
        </p:nvSpPr>
        <p:spPr bwMode="auto">
          <a:xfrm>
            <a:off x="838200" y="365126"/>
            <a:ext cx="10515600" cy="1463675"/>
          </a:xfrm>
          <a:prstGeom prst="rect">
            <a:avLst/>
          </a:prstGeom>
          <a:noFill/>
          <a:ln w="12700">
            <a:noFill/>
            <a:miter lim="400000"/>
          </a:ln>
        </p:spPr>
        <p:txBody>
          <a:bodyPr vert="horz" wrap="square" lIns="45719" tIns="45720" rIns="45719" bIns="45720" numCol="1" anchor="t" anchorCtr="0" compatLnSpc="1"/>
          <a:lstStyle/>
          <a:p>
            <a:pPr lvl="0"/>
            <a:r>
              <a:rPr lang="zh-CN">
                <a:sym typeface="Arial" panose="020B0604020202090204" pitchFamily="34" charset="0"/>
              </a:rPr>
              <a:t>标题文本</a:t>
            </a:r>
            <a:endParaRPr lang="zh-CN">
              <a:sym typeface="Arial" panose="020B0604020202090204" pitchFamily="34" charset="0"/>
            </a:endParaRPr>
          </a:p>
        </p:txBody>
      </p:sp>
      <p:sp>
        <p:nvSpPr>
          <p:cNvPr id="1027" name="Shape 3"/>
          <p:cNvSpPr>
            <a:spLocks noGrp="1"/>
          </p:cNvSpPr>
          <p:nvPr>
            <p:ph type="body" idx="1"/>
          </p:nvPr>
        </p:nvSpPr>
        <p:spPr bwMode="auto">
          <a:xfrm>
            <a:off x="838200" y="1828800"/>
            <a:ext cx="10515600" cy="5029200"/>
          </a:xfrm>
          <a:prstGeom prst="rect">
            <a:avLst/>
          </a:prstGeom>
          <a:noFill/>
          <a:ln w="12700">
            <a:noFill/>
            <a:miter lim="400000"/>
          </a:ln>
        </p:spPr>
        <p:txBody>
          <a:bodyPr vert="horz" wrap="square" lIns="45719" tIns="45720" rIns="45719" bIns="45720" numCol="1" anchor="t" anchorCtr="0" compatLnSpc="1"/>
          <a:lstStyle/>
          <a:p>
            <a:pPr lvl="0"/>
            <a:r>
              <a:rPr lang="zh-CN">
                <a:sym typeface="Arial" panose="020B0604020202090204" pitchFamily="34" charset="0"/>
              </a:rPr>
              <a:t>正文级别 </a:t>
            </a:r>
            <a:r>
              <a:rPr lang="zh-CN" altLang="zh-CN">
                <a:sym typeface="Arial" panose="020B0604020202090204" pitchFamily="34" charset="0"/>
              </a:rPr>
              <a:t>1</a:t>
            </a:r>
            <a:endParaRPr lang="zh-CN" altLang="zh-CN">
              <a:sym typeface="Arial" panose="020B0604020202090204" pitchFamily="34" charset="0"/>
            </a:endParaRPr>
          </a:p>
          <a:p>
            <a:pPr lvl="1"/>
            <a:r>
              <a:rPr lang="zh-CN">
                <a:sym typeface="Arial" panose="020B0604020202090204" pitchFamily="34" charset="0"/>
              </a:rPr>
              <a:t>正文级别 </a:t>
            </a:r>
            <a:r>
              <a:rPr lang="zh-CN" altLang="zh-CN">
                <a:sym typeface="Arial" panose="020B0604020202090204" pitchFamily="34" charset="0"/>
              </a:rPr>
              <a:t>2</a:t>
            </a:r>
            <a:endParaRPr lang="zh-CN" altLang="zh-CN">
              <a:sym typeface="Arial" panose="020B0604020202090204" pitchFamily="34" charset="0"/>
            </a:endParaRPr>
          </a:p>
          <a:p>
            <a:pPr lvl="2"/>
            <a:r>
              <a:rPr lang="zh-CN">
                <a:sym typeface="Arial" panose="020B0604020202090204" pitchFamily="34" charset="0"/>
              </a:rPr>
              <a:t>正文级别 </a:t>
            </a:r>
            <a:r>
              <a:rPr lang="zh-CN" altLang="zh-CN">
                <a:sym typeface="Arial" panose="020B0604020202090204" pitchFamily="34" charset="0"/>
              </a:rPr>
              <a:t>3</a:t>
            </a:r>
            <a:endParaRPr lang="zh-CN" altLang="zh-CN">
              <a:sym typeface="Arial" panose="020B0604020202090204" pitchFamily="34" charset="0"/>
            </a:endParaRPr>
          </a:p>
          <a:p>
            <a:pPr lvl="3"/>
            <a:r>
              <a:rPr lang="zh-CN">
                <a:sym typeface="Arial" panose="020B0604020202090204" pitchFamily="34" charset="0"/>
              </a:rPr>
              <a:t>正文级别 </a:t>
            </a:r>
            <a:r>
              <a:rPr lang="zh-CN" altLang="zh-CN">
                <a:sym typeface="Arial" panose="020B0604020202090204" pitchFamily="34" charset="0"/>
              </a:rPr>
              <a:t>4</a:t>
            </a:r>
            <a:endParaRPr lang="zh-CN" altLang="zh-CN">
              <a:sym typeface="Arial" panose="020B0604020202090204" pitchFamily="34" charset="0"/>
            </a:endParaRPr>
          </a:p>
          <a:p>
            <a:pPr lvl="4"/>
            <a:r>
              <a:rPr lang="zh-CN">
                <a:sym typeface="Arial" panose="020B0604020202090204" pitchFamily="34" charset="0"/>
              </a:rPr>
              <a:t>正文级别 </a:t>
            </a:r>
            <a:r>
              <a:rPr lang="zh-CN" altLang="zh-CN">
                <a:sym typeface="Arial" panose="020B0604020202090204" pitchFamily="34" charset="0"/>
              </a:rPr>
              <a:t>5</a:t>
            </a:r>
            <a:endParaRPr lang="zh-CN" altLang="zh-CN">
              <a:sym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Lst>
  <p:transition spd="med"/>
  <p:txStyles>
    <p:titleStyle>
      <a:lvl1pPr algn="ctr" rtl="0" eaLnBrk="0" fontAlgn="base" hangingPunct="0">
        <a:spcBef>
          <a:spcPct val="0"/>
        </a:spcBef>
        <a:spcAft>
          <a:spcPct val="0"/>
        </a:spcAft>
        <a:defRPr sz="4400">
          <a:solidFill>
            <a:schemeClr val="tx2"/>
          </a:solidFill>
          <a:latin typeface="Arial" panose="020B0604020202090204"/>
          <a:ea typeface="Arial" panose="020B0604020202090204"/>
          <a:cs typeface="Arial" panose="020B0604020202090204"/>
          <a:sym typeface="Arial" panose="020B0604020202090204" pitchFamily="34" charset="0"/>
        </a:defRPr>
      </a:lvl1pPr>
      <a:lvl2pPr algn="ctr" rtl="0" eaLnBrk="0" fontAlgn="base" hangingPunct="0">
        <a:spcBef>
          <a:spcPct val="0"/>
        </a:spcBef>
        <a:spcAft>
          <a:spcPct val="0"/>
        </a:spcAft>
        <a:defRPr sz="4400">
          <a:solidFill>
            <a:schemeClr val="tx2"/>
          </a:solidFill>
          <a:latin typeface="Arial" panose="020B0604020202090204"/>
          <a:ea typeface="Arial" panose="020B0604020202090204"/>
          <a:cs typeface="Arial" panose="020B0604020202090204"/>
          <a:sym typeface="Arial" panose="020B0604020202090204" pitchFamily="34" charset="0"/>
        </a:defRPr>
      </a:lvl2pPr>
      <a:lvl3pPr algn="ctr" rtl="0" eaLnBrk="0" fontAlgn="base" hangingPunct="0">
        <a:spcBef>
          <a:spcPct val="0"/>
        </a:spcBef>
        <a:spcAft>
          <a:spcPct val="0"/>
        </a:spcAft>
        <a:defRPr sz="4400">
          <a:solidFill>
            <a:schemeClr val="tx2"/>
          </a:solidFill>
          <a:latin typeface="Arial" panose="020B0604020202090204"/>
          <a:ea typeface="Arial" panose="020B0604020202090204"/>
          <a:cs typeface="Arial" panose="020B0604020202090204"/>
          <a:sym typeface="Arial" panose="020B0604020202090204" pitchFamily="34" charset="0"/>
        </a:defRPr>
      </a:lvl3pPr>
      <a:lvl4pPr algn="ctr" rtl="0" eaLnBrk="0" fontAlgn="base" hangingPunct="0">
        <a:spcBef>
          <a:spcPct val="0"/>
        </a:spcBef>
        <a:spcAft>
          <a:spcPct val="0"/>
        </a:spcAft>
        <a:defRPr sz="4400">
          <a:solidFill>
            <a:schemeClr val="tx2"/>
          </a:solidFill>
          <a:latin typeface="Arial" panose="020B0604020202090204"/>
          <a:ea typeface="Arial" panose="020B0604020202090204"/>
          <a:cs typeface="Arial" panose="020B0604020202090204"/>
          <a:sym typeface="Arial" panose="020B0604020202090204" pitchFamily="34" charset="0"/>
        </a:defRPr>
      </a:lvl4pPr>
      <a:lvl5pPr algn="ctr" rtl="0" eaLnBrk="0" fontAlgn="base" hangingPunct="0">
        <a:spcBef>
          <a:spcPct val="0"/>
        </a:spcBef>
        <a:spcAft>
          <a:spcPct val="0"/>
        </a:spcAft>
        <a:defRPr sz="4400">
          <a:solidFill>
            <a:schemeClr val="tx2"/>
          </a:solidFill>
          <a:latin typeface="Arial" panose="020B0604020202090204"/>
          <a:ea typeface="Arial" panose="020B0604020202090204"/>
          <a:cs typeface="Arial" panose="020B0604020202090204"/>
          <a:sym typeface="Arial" panose="020B0604020202090204" pitchFamily="34" charset="0"/>
        </a:defRPr>
      </a:lvl5pPr>
      <a:lvl6pPr indent="457200" algn="ctr">
        <a:defRPr sz="4400">
          <a:latin typeface="Arial" panose="020B0604020202090204"/>
          <a:ea typeface="Arial" panose="020B0604020202090204"/>
          <a:cs typeface="Arial" panose="020B0604020202090204"/>
          <a:sym typeface="Arial" panose="020B0604020202090204"/>
        </a:defRPr>
      </a:lvl6pPr>
      <a:lvl7pPr indent="914400" algn="ctr">
        <a:defRPr sz="4400">
          <a:latin typeface="Arial" panose="020B0604020202090204"/>
          <a:ea typeface="Arial" panose="020B0604020202090204"/>
          <a:cs typeface="Arial" panose="020B0604020202090204"/>
          <a:sym typeface="Arial" panose="020B0604020202090204"/>
        </a:defRPr>
      </a:lvl7pPr>
      <a:lvl8pPr indent="1371600" algn="ctr">
        <a:defRPr sz="4400">
          <a:latin typeface="Arial" panose="020B0604020202090204"/>
          <a:ea typeface="Arial" panose="020B0604020202090204"/>
          <a:cs typeface="Arial" panose="020B0604020202090204"/>
          <a:sym typeface="Arial" panose="020B0604020202090204"/>
        </a:defRPr>
      </a:lvl8pPr>
      <a:lvl9pPr indent="1828800" algn="ctr">
        <a:defRPr sz="4400">
          <a:latin typeface="Arial" panose="020B0604020202090204"/>
          <a:ea typeface="Arial" panose="020B0604020202090204"/>
          <a:cs typeface="Arial" panose="020B0604020202090204"/>
          <a:sym typeface="Arial" panose="020B0604020202090204"/>
        </a:defRPr>
      </a:lvl9pPr>
    </p:titleStyle>
    <p:bodyStyle>
      <a:lvl1pPr marL="342900" indent="-342900" algn="l" rtl="0" eaLnBrk="0" fontAlgn="base" hangingPunct="0">
        <a:spcBef>
          <a:spcPts val="700"/>
        </a:spcBef>
        <a:spcAft>
          <a:spcPct val="0"/>
        </a:spcAft>
        <a:buSzTx/>
        <a:buChar char="•"/>
        <a:defRPr sz="3200">
          <a:solidFill>
            <a:schemeClr val="tx1"/>
          </a:solidFill>
          <a:latin typeface="Arial" panose="020B0604020202090204"/>
          <a:ea typeface="Arial" panose="020B0604020202090204"/>
          <a:cs typeface="Arial" panose="020B0604020202090204"/>
          <a:sym typeface="Arial" panose="020B0604020202090204" pitchFamily="34" charset="0"/>
        </a:defRPr>
      </a:lvl1pPr>
      <a:lvl2pPr marL="782955" indent="-325755" algn="l" rtl="0" eaLnBrk="0" fontAlgn="base" hangingPunct="0">
        <a:spcBef>
          <a:spcPts val="700"/>
        </a:spcBef>
        <a:spcAft>
          <a:spcPct val="0"/>
        </a:spcAft>
        <a:buSzTx/>
        <a:buChar char="–"/>
        <a:defRPr sz="3200">
          <a:solidFill>
            <a:schemeClr val="tx1"/>
          </a:solidFill>
          <a:latin typeface="Arial" panose="020B0604020202090204"/>
          <a:ea typeface="Arial" panose="020B0604020202090204"/>
          <a:cs typeface="Arial" panose="020B0604020202090204"/>
          <a:sym typeface="Arial" panose="020B0604020202090204" pitchFamily="34" charset="0"/>
        </a:defRPr>
      </a:lvl2pPr>
      <a:lvl3pPr marL="1219200" indent="-304800" algn="l" rtl="0" eaLnBrk="0" fontAlgn="base" hangingPunct="0">
        <a:spcBef>
          <a:spcPts val="700"/>
        </a:spcBef>
        <a:spcAft>
          <a:spcPct val="0"/>
        </a:spcAft>
        <a:buSzTx/>
        <a:buChar char="•"/>
        <a:defRPr sz="3200">
          <a:solidFill>
            <a:schemeClr val="tx1"/>
          </a:solidFill>
          <a:latin typeface="Arial" panose="020B0604020202090204"/>
          <a:ea typeface="Arial" panose="020B0604020202090204"/>
          <a:cs typeface="Arial" panose="020B0604020202090204"/>
          <a:sym typeface="Arial" panose="020B0604020202090204" pitchFamily="34" charset="0"/>
        </a:defRPr>
      </a:lvl3pPr>
      <a:lvl4pPr marL="1736725" indent="-365125" algn="l" rtl="0" eaLnBrk="0" fontAlgn="base" hangingPunct="0">
        <a:spcBef>
          <a:spcPts val="700"/>
        </a:spcBef>
        <a:spcAft>
          <a:spcPct val="0"/>
        </a:spcAft>
        <a:buSzTx/>
        <a:buChar char="–"/>
        <a:defRPr sz="3200">
          <a:solidFill>
            <a:schemeClr val="tx1"/>
          </a:solidFill>
          <a:latin typeface="Arial" panose="020B0604020202090204"/>
          <a:ea typeface="Arial" panose="020B0604020202090204"/>
          <a:cs typeface="Arial" panose="020B0604020202090204"/>
          <a:sym typeface="Arial" panose="020B0604020202090204" pitchFamily="34" charset="0"/>
        </a:defRPr>
      </a:lvl4pPr>
      <a:lvl5pPr marL="2193925" indent="-365125" algn="l" rtl="0" eaLnBrk="0" fontAlgn="base" hangingPunct="0">
        <a:spcBef>
          <a:spcPts val="700"/>
        </a:spcBef>
        <a:spcAft>
          <a:spcPct val="0"/>
        </a:spcAft>
        <a:buSzTx/>
        <a:buChar char="»"/>
        <a:defRPr sz="3200">
          <a:solidFill>
            <a:schemeClr val="tx1"/>
          </a:solidFill>
          <a:latin typeface="Arial" panose="020B0604020202090204"/>
          <a:ea typeface="Arial" panose="020B0604020202090204"/>
          <a:cs typeface="Arial" panose="020B0604020202090204"/>
          <a:sym typeface="Arial" panose="020B0604020202090204" pitchFamily="34" charset="0"/>
        </a:defRPr>
      </a:lvl5pPr>
      <a:lvl6pPr marL="2692400" indent="-406400">
        <a:spcBef>
          <a:spcPts val="700"/>
        </a:spcBef>
        <a:buSzTx/>
        <a:buChar char="•"/>
        <a:defRPr sz="3200">
          <a:latin typeface="Arial" panose="020B0604020202090204"/>
          <a:ea typeface="Arial" panose="020B0604020202090204"/>
          <a:cs typeface="Arial" panose="020B0604020202090204"/>
          <a:sym typeface="Arial" panose="020B0604020202090204"/>
        </a:defRPr>
      </a:lvl6pPr>
      <a:lvl7pPr marL="3149600" indent="-406400">
        <a:spcBef>
          <a:spcPts val="700"/>
        </a:spcBef>
        <a:buSzTx/>
        <a:buChar char="•"/>
        <a:defRPr sz="3200">
          <a:latin typeface="Arial" panose="020B0604020202090204"/>
          <a:ea typeface="Arial" panose="020B0604020202090204"/>
          <a:cs typeface="Arial" panose="020B0604020202090204"/>
          <a:sym typeface="Arial" panose="020B0604020202090204"/>
        </a:defRPr>
      </a:lvl7pPr>
      <a:lvl8pPr marL="3606800" indent="-406400">
        <a:spcBef>
          <a:spcPts val="700"/>
        </a:spcBef>
        <a:buSzTx/>
        <a:buChar char="•"/>
        <a:defRPr sz="3200">
          <a:latin typeface="Arial" panose="020B0604020202090204"/>
          <a:ea typeface="Arial" panose="020B0604020202090204"/>
          <a:cs typeface="Arial" panose="020B0604020202090204"/>
          <a:sym typeface="Arial" panose="020B0604020202090204"/>
        </a:defRPr>
      </a:lvl8pPr>
      <a:lvl9pPr marL="4064000" indent="-406400">
        <a:spcBef>
          <a:spcPts val="700"/>
        </a:spcBef>
        <a:buSzTx/>
        <a:buChar char="•"/>
        <a:defRPr sz="3200">
          <a:latin typeface="Arial" panose="020B0604020202090204"/>
          <a:ea typeface="Arial" panose="020B0604020202090204"/>
          <a:cs typeface="Arial" panose="020B0604020202090204"/>
          <a:sym typeface="Arial" panose="020B0604020202090204"/>
        </a:defRPr>
      </a:lvl9pPr>
    </p:bodyStyle>
    <p:otherStyle>
      <a:lvl1pPr algn="r">
        <a:defRPr sz="1200">
          <a:solidFill>
            <a:schemeClr val="tx1"/>
          </a:solidFill>
          <a:latin typeface="+mn-lt"/>
          <a:ea typeface="+mn-ea"/>
          <a:cs typeface="+mn-cs"/>
          <a:sym typeface="Arial" panose="020B0604020202090204"/>
        </a:defRPr>
      </a:lvl1pPr>
      <a:lvl2pPr indent="457200" algn="r">
        <a:defRPr sz="1200">
          <a:solidFill>
            <a:schemeClr val="tx1"/>
          </a:solidFill>
          <a:latin typeface="+mn-lt"/>
          <a:ea typeface="+mn-ea"/>
          <a:cs typeface="+mn-cs"/>
          <a:sym typeface="Arial" panose="020B0604020202090204"/>
        </a:defRPr>
      </a:lvl2pPr>
      <a:lvl3pPr indent="914400" algn="r">
        <a:defRPr sz="1200">
          <a:solidFill>
            <a:schemeClr val="tx1"/>
          </a:solidFill>
          <a:latin typeface="+mn-lt"/>
          <a:ea typeface="+mn-ea"/>
          <a:cs typeface="+mn-cs"/>
          <a:sym typeface="Arial" panose="020B0604020202090204"/>
        </a:defRPr>
      </a:lvl3pPr>
      <a:lvl4pPr indent="1371600" algn="r">
        <a:defRPr sz="1200">
          <a:solidFill>
            <a:schemeClr val="tx1"/>
          </a:solidFill>
          <a:latin typeface="+mn-lt"/>
          <a:ea typeface="+mn-ea"/>
          <a:cs typeface="+mn-cs"/>
          <a:sym typeface="Arial" panose="020B0604020202090204"/>
        </a:defRPr>
      </a:lvl4pPr>
      <a:lvl5pPr indent="1828800" algn="r">
        <a:defRPr sz="1200">
          <a:solidFill>
            <a:schemeClr val="tx1"/>
          </a:solidFill>
          <a:latin typeface="+mn-lt"/>
          <a:ea typeface="+mn-ea"/>
          <a:cs typeface="+mn-cs"/>
          <a:sym typeface="Arial" panose="020B0604020202090204"/>
        </a:defRPr>
      </a:lvl5pPr>
      <a:lvl6pPr indent="2286000" algn="r">
        <a:defRPr sz="1200">
          <a:solidFill>
            <a:schemeClr val="tx1"/>
          </a:solidFill>
          <a:latin typeface="+mn-lt"/>
          <a:ea typeface="+mn-ea"/>
          <a:cs typeface="+mn-cs"/>
          <a:sym typeface="Arial" panose="020B0604020202090204"/>
        </a:defRPr>
      </a:lvl6pPr>
      <a:lvl7pPr indent="2743200" algn="r">
        <a:defRPr sz="1200">
          <a:solidFill>
            <a:schemeClr val="tx1"/>
          </a:solidFill>
          <a:latin typeface="+mn-lt"/>
          <a:ea typeface="+mn-ea"/>
          <a:cs typeface="+mn-cs"/>
          <a:sym typeface="Arial" panose="020B0604020202090204"/>
        </a:defRPr>
      </a:lvl7pPr>
      <a:lvl8pPr indent="3200400" algn="r">
        <a:defRPr sz="1200">
          <a:solidFill>
            <a:schemeClr val="tx1"/>
          </a:solidFill>
          <a:latin typeface="+mn-lt"/>
          <a:ea typeface="+mn-ea"/>
          <a:cs typeface="+mn-cs"/>
          <a:sym typeface="Arial" panose="020B0604020202090204"/>
        </a:defRPr>
      </a:lvl8pPr>
      <a:lvl9pPr indent="3657600" algn="r">
        <a:defRPr sz="1200">
          <a:solidFill>
            <a:schemeClr val="tx1"/>
          </a:solidFill>
          <a:latin typeface="+mn-lt"/>
          <a:ea typeface="+mn-ea"/>
          <a:cs typeface="+mn-cs"/>
          <a:sym typeface="Arial" panose="020B060402020209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隶书" panose="02010509060101010101"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隶书" panose="02010509060101010101"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隶书" panose="02010509060101010101"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隶书" panose="02010509060101010101"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9" Type="http://schemas.openxmlformats.org/officeDocument/2006/relationships/image" Target="../media/image25.jpeg"/><Relationship Id="rId8" Type="http://schemas.openxmlformats.org/officeDocument/2006/relationships/image" Target="../media/image24.png"/><Relationship Id="rId7" Type="http://schemas.openxmlformats.org/officeDocument/2006/relationships/slide" Target="slide27.xml"/><Relationship Id="rId6" Type="http://schemas.openxmlformats.org/officeDocument/2006/relationships/slide" Target="slide24.xml"/><Relationship Id="rId5" Type="http://schemas.openxmlformats.org/officeDocument/2006/relationships/slide" Target="slide21.xml"/><Relationship Id="rId4" Type="http://schemas.openxmlformats.org/officeDocument/2006/relationships/slide" Target="slide28.xml"/><Relationship Id="rId3" Type="http://schemas.openxmlformats.org/officeDocument/2006/relationships/slide" Target="slide25.xml"/><Relationship Id="rId2" Type="http://schemas.openxmlformats.org/officeDocument/2006/relationships/slide" Target="slide35.xml"/><Relationship Id="rId11" Type="http://schemas.openxmlformats.org/officeDocument/2006/relationships/notesSlide" Target="../notesSlides/notesSlide8.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1.xml"/><Relationship Id="rId4" Type="http://schemas.openxmlformats.org/officeDocument/2006/relationships/image" Target="../media/image28.jpeg"/><Relationship Id="rId3" Type="http://schemas.openxmlformats.org/officeDocument/2006/relationships/slide" Target="slide9.xml"/><Relationship Id="rId2" Type="http://schemas.openxmlformats.org/officeDocument/2006/relationships/image" Target="../media/image27.jpeg"/><Relationship Id="rId1" Type="http://schemas.openxmlformats.org/officeDocument/2006/relationships/image" Target="../media/image26.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23.xml"/><Relationship Id="rId7" Type="http://schemas.openxmlformats.org/officeDocument/2006/relationships/tags" Target="../tags/tag130.xml"/><Relationship Id="rId6" Type="http://schemas.openxmlformats.org/officeDocument/2006/relationships/slide" Target="slide37.xml"/><Relationship Id="rId5" Type="http://schemas.openxmlformats.org/officeDocument/2006/relationships/slide" Target="slide39.xml"/><Relationship Id="rId4" Type="http://schemas.openxmlformats.org/officeDocument/2006/relationships/slide" Target="slide36.xml"/><Relationship Id="rId3" Type="http://schemas.openxmlformats.org/officeDocument/2006/relationships/slide" Target="slide35.xml"/><Relationship Id="rId2" Type="http://schemas.openxmlformats.org/officeDocument/2006/relationships/tags" Target="../tags/tag129.xml"/><Relationship Id="rId1" Type="http://schemas.openxmlformats.org/officeDocument/2006/relationships/image" Target="../media/image14.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29.png"/><Relationship Id="rId2" Type="http://schemas.openxmlformats.org/officeDocument/2006/relationships/slide" Target="slide15.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38.xml"/><Relationship Id="rId1" Type="http://schemas.openxmlformats.org/officeDocument/2006/relationships/slide" Target="slide9.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slide" Target="slide15.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15.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30.png"/><Relationship Id="rId2" Type="http://schemas.openxmlformats.org/officeDocument/2006/relationships/slide" Target="slide15.xml"/><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slide" Target="slide15.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23.png"/><Relationship Id="rId2" Type="http://schemas.openxmlformats.org/officeDocument/2006/relationships/slide" Target="slide15.xml"/><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40.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tags" Target="../tags/tag13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ags" Target="../tags/tag1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slide" Target="slide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slide" Target="slide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35.jpeg"/><Relationship Id="rId1" Type="http://schemas.openxmlformats.org/officeDocument/2006/relationships/image" Target="../media/image34.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slide" Target="slide35.xml"/></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slide" Target="slide15.xml"/><Relationship Id="rId3" Type="http://schemas.openxmlformats.org/officeDocument/2006/relationships/image" Target="../media/image36.jpeg"/><Relationship Id="rId2" Type="http://schemas.openxmlformats.org/officeDocument/2006/relationships/slide" Target="slide4.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40.xml"/><Relationship Id="rId5" Type="http://schemas.openxmlformats.org/officeDocument/2006/relationships/tags" Target="../tags/tag143.xml"/><Relationship Id="rId4" Type="http://schemas.openxmlformats.org/officeDocument/2006/relationships/image" Target="../media/image37.jpeg"/><Relationship Id="rId3" Type="http://schemas.openxmlformats.org/officeDocument/2006/relationships/slide" Target="slide2.xml"/><Relationship Id="rId2" Type="http://schemas.openxmlformats.org/officeDocument/2006/relationships/tags" Target="../tags/tag142.xml"/><Relationship Id="rId1" Type="http://schemas.openxmlformats.org/officeDocument/2006/relationships/tags" Target="../tags/tag141.xml"/></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20.xml"/><Relationship Id="rId6" Type="http://schemas.openxmlformats.org/officeDocument/2006/relationships/tags" Target="../tags/tag146.xml"/><Relationship Id="rId5" Type="http://schemas.openxmlformats.org/officeDocument/2006/relationships/image" Target="../media/image39.jpeg"/><Relationship Id="rId4" Type="http://schemas.openxmlformats.org/officeDocument/2006/relationships/slide" Target="slide2.xml"/><Relationship Id="rId3" Type="http://schemas.openxmlformats.org/officeDocument/2006/relationships/image" Target="../media/image38.png"/><Relationship Id="rId2" Type="http://schemas.openxmlformats.org/officeDocument/2006/relationships/tags" Target="../tags/tag145.xml"/><Relationship Id="rId1" Type="http://schemas.openxmlformats.org/officeDocument/2006/relationships/tags" Target="../tags/tag144.xml"/></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40.xml"/><Relationship Id="rId5" Type="http://schemas.openxmlformats.org/officeDocument/2006/relationships/tags" Target="../tags/tag149.xml"/><Relationship Id="rId4" Type="http://schemas.openxmlformats.org/officeDocument/2006/relationships/image" Target="../media/image40.jpeg"/><Relationship Id="rId3" Type="http://schemas.openxmlformats.org/officeDocument/2006/relationships/slide" Target="slide4.xml"/><Relationship Id="rId2" Type="http://schemas.openxmlformats.org/officeDocument/2006/relationships/tags" Target="../tags/tag148.xml"/><Relationship Id="rId1" Type="http://schemas.openxmlformats.org/officeDocument/2006/relationships/tags" Target="../tags/tag147.xml"/></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slide" Target="slide17.xml"/><Relationship Id="rId4" Type="http://schemas.openxmlformats.org/officeDocument/2006/relationships/image" Target="../media/image42.GIF"/><Relationship Id="rId3" Type="http://schemas.openxmlformats.org/officeDocument/2006/relationships/hyperlink" Target="http://www.3lian.com/gif/DetailView.htm?Detail=http://img4.3lian.com/sucai2/img15/57/129.gif" TargetMode="External"/><Relationship Id="rId2" Type="http://schemas.openxmlformats.org/officeDocument/2006/relationships/image" Target="../media/image41.jpeg"/><Relationship Id="rId1" Type="http://schemas.openxmlformats.org/officeDocument/2006/relationships/slide" Target="slide2.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tags" Target="../tags/tag133.xml"/><Relationship Id="rId5" Type="http://schemas.openxmlformats.org/officeDocument/2006/relationships/slide" Target="slide38.xml"/><Relationship Id="rId4" Type="http://schemas.openxmlformats.org/officeDocument/2006/relationships/slide" Target="slide41.xml"/><Relationship Id="rId3" Type="http://schemas.openxmlformats.org/officeDocument/2006/relationships/slide" Target="slide35.xml"/><Relationship Id="rId2" Type="http://schemas.openxmlformats.org/officeDocument/2006/relationships/tags" Target="../tags/tag132.xml"/><Relationship Id="rId1" Type="http://schemas.openxmlformats.org/officeDocument/2006/relationships/image" Target="../media/image14.jpeg"/></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tags" Target="../tags/tag151.xml"/><Relationship Id="rId3" Type="http://schemas.openxmlformats.org/officeDocument/2006/relationships/image" Target="../media/image43.png"/><Relationship Id="rId2" Type="http://schemas.openxmlformats.org/officeDocument/2006/relationships/tags" Target="../tags/tag150.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image" Target="../media/image47.jpeg"/><Relationship Id="rId4" Type="http://schemas.openxmlformats.org/officeDocument/2006/relationships/slide" Target="slide4.xml"/><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ags" Target="../tags/tag134.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3.xml"/><Relationship Id="rId3" Type="http://schemas.openxmlformats.org/officeDocument/2006/relationships/tags" Target="../tags/tag135.xml"/><Relationship Id="rId2" Type="http://schemas.openxmlformats.org/officeDocument/2006/relationships/image" Target="../media/image16.png"/><Relationship Id="rId1"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3.xml"/><Relationship Id="rId1" Type="http://schemas.openxmlformats.org/officeDocument/2006/relationships/tags" Target="../tags/tag13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ags" Target="../tags/tag137.xml"/></Relationships>
</file>

<file path=ppt/slides/_rels/slide9.xml.rels><?xml version="1.0" encoding="UTF-8" standalone="yes"?>
<Relationships xmlns="http://schemas.openxmlformats.org/package/2006/relationships"><Relationship Id="rId9" Type="http://schemas.openxmlformats.org/officeDocument/2006/relationships/slide" Target="slide31.xml"/><Relationship Id="rId8" Type="http://schemas.openxmlformats.org/officeDocument/2006/relationships/slide" Target="slide16.xml"/><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slide" Target="slide1.xml"/><Relationship Id="rId13" Type="http://schemas.openxmlformats.org/officeDocument/2006/relationships/notesSlide" Target="../notesSlides/notesSlide5.xml"/><Relationship Id="rId12" Type="http://schemas.openxmlformats.org/officeDocument/2006/relationships/slideLayout" Target="../slideLayouts/slideLayout2.xml"/><Relationship Id="rId11" Type="http://schemas.openxmlformats.org/officeDocument/2006/relationships/slide" Target="slide23.xml"/><Relationship Id="rId10" Type="http://schemas.openxmlformats.org/officeDocument/2006/relationships/slide" Target="slide3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a:stretch>
            <a:fillRect/>
          </a:stretch>
        </a:blipFill>
        <a:effectLst/>
      </p:bgPr>
    </p:bg>
    <p:spTree>
      <p:nvGrpSpPr>
        <p:cNvPr id="1" name=""/>
        <p:cNvGrpSpPr/>
        <p:nvPr/>
      </p:nvGrpSpPr>
      <p:grpSpPr>
        <a:xfrm>
          <a:off x="0" y="0"/>
          <a:ext cx="0" cy="0"/>
          <a:chOff x="0" y="0"/>
          <a:chExt cx="0" cy="0"/>
        </a:xfrm>
      </p:grpSpPr>
      <p:pic>
        <p:nvPicPr>
          <p:cNvPr id="2" name="图片 1" descr="南京大屠杀"/>
          <p:cNvPicPr>
            <a:picLocks noChangeAspect="1"/>
          </p:cNvPicPr>
          <p:nvPr/>
        </p:nvPicPr>
        <p:blipFill>
          <a:blip r:embed="rId2"/>
          <a:stretch>
            <a:fillRect/>
          </a:stretch>
        </p:blipFill>
        <p:spPr>
          <a:xfrm>
            <a:off x="0" y="0"/>
            <a:ext cx="12192000" cy="6858000"/>
          </a:xfrm>
          <a:prstGeom prst="rect">
            <a:avLst/>
          </a:prstGeom>
          <a:effectLst>
            <a:outerShdw blurRad="50800" dist="50800" dir="5400000" algn="ctr" rotWithShape="0">
              <a:srgbClr val="000000">
                <a:alpha val="100000"/>
              </a:srgbClr>
            </a:outerShdw>
          </a:effectLst>
        </p:spPr>
      </p:pic>
      <p:sp>
        <p:nvSpPr>
          <p:cNvPr id="6146" name="TextBox 1"/>
          <p:cNvSpPr txBox="1">
            <a:spLocks noChangeArrowheads="1"/>
          </p:cNvSpPr>
          <p:nvPr/>
        </p:nvSpPr>
        <p:spPr bwMode="auto">
          <a:xfrm>
            <a:off x="296863" y="403225"/>
            <a:ext cx="8731250" cy="583565"/>
          </a:xfrm>
          <a:prstGeom prst="rect">
            <a:avLst/>
          </a:prstGeom>
          <a:noFill/>
          <a:ln w="9525">
            <a:noFill/>
            <a:miter lim="800000"/>
          </a:ln>
        </p:spPr>
        <p:txBody>
          <a:bodyPr wrap="none">
            <a:spAutoFit/>
          </a:bodyPr>
          <a:lstStyle/>
          <a:p>
            <a:r>
              <a:rPr lang="zh-CN" altLang="en-US" sz="3200" b="1">
                <a:latin typeface="黑体" charset="0"/>
                <a:ea typeface="黑体" charset="0"/>
                <a:cs typeface="黑体" charset="0"/>
              </a:rPr>
              <a:t>第八单元  中华民族的抗日战争和人民解放战争</a:t>
            </a:r>
            <a:endParaRPr lang="zh-CN" altLang="en-US" sz="3200" b="1">
              <a:latin typeface="黑体" charset="0"/>
              <a:ea typeface="黑体" charset="0"/>
              <a:cs typeface="黑体" charset="0"/>
            </a:endParaRPr>
          </a:p>
        </p:txBody>
      </p:sp>
      <p:sp>
        <p:nvSpPr>
          <p:cNvPr id="6147" name="TextBox 2"/>
          <p:cNvSpPr txBox="1">
            <a:spLocks noChangeArrowheads="1"/>
          </p:cNvSpPr>
          <p:nvPr/>
        </p:nvSpPr>
        <p:spPr bwMode="auto">
          <a:xfrm>
            <a:off x="266700" y="1808163"/>
            <a:ext cx="11658600" cy="1108075"/>
          </a:xfrm>
          <a:prstGeom prst="rect">
            <a:avLst/>
          </a:prstGeom>
          <a:noFill/>
          <a:ln w="9525">
            <a:noFill/>
            <a:miter lim="800000"/>
          </a:ln>
        </p:spPr>
        <p:txBody>
          <a:bodyPr wrap="none">
            <a:spAutoFit/>
          </a:bodyPr>
          <a:lstStyle/>
          <a:p>
            <a:r>
              <a:rPr lang="zh-CN" altLang="en-US" sz="6600" b="1">
                <a:latin typeface="黑体" panose="02010609060101010101" pitchFamily="49" charset="-122"/>
                <a:ea typeface="黑体" panose="02010609060101010101" pitchFamily="49" charset="-122"/>
              </a:rPr>
              <a:t>第</a:t>
            </a:r>
            <a:r>
              <a:rPr lang="en-US" altLang="zh-CN" sz="6600" b="1">
                <a:latin typeface="黑体" panose="02010609060101010101" pitchFamily="49" charset="-122"/>
                <a:ea typeface="黑体" panose="02010609060101010101" pitchFamily="49" charset="-122"/>
              </a:rPr>
              <a:t>23</a:t>
            </a:r>
            <a:r>
              <a:rPr lang="zh-CN" altLang="en-US" sz="6600" b="1">
                <a:latin typeface="黑体" panose="02010609060101010101" pitchFamily="49" charset="-122"/>
                <a:ea typeface="黑体" panose="02010609060101010101" pitchFamily="49" charset="-122"/>
              </a:rPr>
              <a:t>课 从局部抗战到全面抗战</a:t>
            </a:r>
            <a:endParaRPr lang="en-US" altLang="zh-CN" sz="6600" b="1">
              <a:latin typeface="黑体" panose="02010609060101010101" pitchFamily="49" charset="-122"/>
              <a:ea typeface="黑体" panose="02010609060101010101" pitchFamily="49" charset="-122"/>
            </a:endParaRPr>
          </a:p>
        </p:txBody>
      </p:sp>
      <p:sp>
        <p:nvSpPr>
          <p:cNvPr id="6149" name="文本框 4"/>
          <p:cNvSpPr txBox="1">
            <a:spLocks noChangeArrowheads="1"/>
          </p:cNvSpPr>
          <p:nvPr/>
        </p:nvSpPr>
        <p:spPr bwMode="auto">
          <a:xfrm>
            <a:off x="116205" y="3738245"/>
            <a:ext cx="11958955" cy="2306955"/>
          </a:xfrm>
          <a:prstGeom prst="rect">
            <a:avLst/>
          </a:prstGeom>
          <a:solidFill>
            <a:schemeClr val="lt1"/>
          </a:solidFill>
          <a:ln w="9525">
            <a:noFill/>
            <a:miter lim="800000"/>
          </a:ln>
        </p:spPr>
        <p:txBody>
          <a:bodyPr wrap="square">
            <a:spAutoFit/>
          </a:bodyPr>
          <a:lstStyle/>
          <a:p>
            <a:pPr>
              <a:lnSpc>
                <a:spcPct val="150000"/>
              </a:lnSpc>
            </a:pPr>
            <a:r>
              <a:rPr lang="zh-CN" altLang="en-US" sz="3200" b="1">
                <a:solidFill>
                  <a:schemeClr val="tx1"/>
                </a:solidFill>
                <a:effectLst/>
                <a:latin typeface="黑体" charset="0"/>
                <a:ea typeface="黑体" charset="0"/>
                <a:cs typeface="黑体" charset="0"/>
              </a:rPr>
              <a:t>学习目标：</a:t>
            </a:r>
            <a:endParaRPr lang="en-US" altLang="zh-CN" sz="3200" b="1">
              <a:solidFill>
                <a:schemeClr val="tx1"/>
              </a:solidFill>
              <a:effectLst/>
              <a:latin typeface="黑体" charset="0"/>
              <a:ea typeface="黑体" charset="0"/>
              <a:cs typeface="黑体" charset="0"/>
            </a:endParaRPr>
          </a:p>
          <a:p>
            <a:pPr>
              <a:lnSpc>
                <a:spcPct val="150000"/>
              </a:lnSpc>
            </a:pPr>
            <a:r>
              <a:rPr lang="en-US" altLang="zh-CN" sz="3200">
                <a:solidFill>
                  <a:schemeClr val="tx1"/>
                </a:solidFill>
                <a:effectLst/>
                <a:latin typeface="黑体" charset="0"/>
                <a:ea typeface="黑体" charset="0"/>
                <a:cs typeface="黑体" charset="0"/>
              </a:rPr>
              <a:t>1</a:t>
            </a:r>
            <a:r>
              <a:rPr lang="zh-CN" altLang="en-US" sz="3200">
                <a:solidFill>
                  <a:schemeClr val="tx1"/>
                </a:solidFill>
                <a:effectLst/>
                <a:latin typeface="黑体" charset="0"/>
                <a:ea typeface="黑体" charset="0"/>
                <a:cs typeface="黑体" charset="0"/>
              </a:rPr>
              <a:t>、了解日本军国主义侵华罪行；</a:t>
            </a:r>
            <a:endParaRPr lang="en-US" altLang="zh-CN" sz="3200">
              <a:solidFill>
                <a:schemeClr val="tx1"/>
              </a:solidFill>
              <a:effectLst/>
              <a:latin typeface="黑体" charset="0"/>
              <a:ea typeface="黑体" charset="0"/>
              <a:cs typeface="黑体" charset="0"/>
            </a:endParaRPr>
          </a:p>
          <a:p>
            <a:pPr>
              <a:lnSpc>
                <a:spcPct val="150000"/>
              </a:lnSpc>
            </a:pPr>
            <a:r>
              <a:rPr lang="en-US" altLang="zh-CN" sz="3200">
                <a:solidFill>
                  <a:schemeClr val="tx1"/>
                </a:solidFill>
                <a:effectLst/>
                <a:latin typeface="黑体" charset="0"/>
                <a:ea typeface="黑体" charset="0"/>
                <a:cs typeface="黑体" charset="0"/>
              </a:rPr>
              <a:t>2</a:t>
            </a:r>
            <a:r>
              <a:rPr lang="zh-CN" altLang="en-US" sz="3200">
                <a:solidFill>
                  <a:schemeClr val="tx1"/>
                </a:solidFill>
                <a:effectLst/>
                <a:latin typeface="黑体" charset="0"/>
                <a:ea typeface="黑体" charset="0"/>
                <a:cs typeface="黑体" charset="0"/>
              </a:rPr>
              <a:t>、通过了解日本侵华的历程，认识抗日民族统一战线形成的过程。</a:t>
            </a:r>
            <a:endParaRPr lang="zh-CN" altLang="en-US" sz="3200">
              <a:solidFill>
                <a:schemeClr val="tx1"/>
              </a:solidFill>
              <a:effectLst/>
              <a:latin typeface="黑体" charset="0"/>
              <a:ea typeface="黑体" charset="0"/>
              <a:cs typeface="黑体"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46"/>
                                        </p:tgtEl>
                                        <p:attrNameLst>
                                          <p:attrName>style.visibility</p:attrName>
                                        </p:attrNameLst>
                                      </p:cBhvr>
                                      <p:to>
                                        <p:strVal val="visible"/>
                                      </p:to>
                                    </p:set>
                                    <p:animEffect transition="in" filter="blinds(horizontal)">
                                      <p:cBhvr>
                                        <p:cTn id="17" dur="500"/>
                                        <p:tgtEl>
                                          <p:spTgt spid="614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47"/>
                                        </p:tgtEl>
                                        <p:attrNameLst>
                                          <p:attrName>style.visibility</p:attrName>
                                        </p:attrNameLst>
                                      </p:cBhvr>
                                      <p:to>
                                        <p:strVal val="visible"/>
                                      </p:to>
                                    </p:set>
                                    <p:animEffect transition="in" filter="blinds(horizontal)">
                                      <p:cBhvr>
                                        <p:cTn id="22" dur="500"/>
                                        <p:tgtEl>
                                          <p:spTgt spid="614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149"/>
                                        </p:tgtEl>
                                        <p:attrNameLst>
                                          <p:attrName>style.visibility</p:attrName>
                                        </p:attrNameLst>
                                      </p:cBhvr>
                                      <p:to>
                                        <p:strVal val="visible"/>
                                      </p:to>
                                    </p:set>
                                    <p:animEffect transition="in" filter="blinds(horizontal)">
                                      <p:cBhvr>
                                        <p:cTn id="27" dur="500"/>
                                        <p:tgtEl>
                                          <p:spTgt spid="6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animBg="1"/>
      <p:bldP spid="6146" grpId="0"/>
      <p:bldP spid="614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1"/>
          <a:stretch>
            <a:fillRect/>
          </a:stretch>
        </a:blipFill>
        <a:effectLst/>
      </p:bgPr>
    </p:bg>
    <p:spTree>
      <p:nvGrpSpPr>
        <p:cNvPr id="1" name=""/>
        <p:cNvGrpSpPr/>
        <p:nvPr/>
      </p:nvGrpSpPr>
      <p:grpSpPr>
        <a:xfrm>
          <a:off x="0" y="0"/>
          <a:ext cx="0" cy="0"/>
          <a:chOff x="0" y="0"/>
          <a:chExt cx="0" cy="0"/>
        </a:xfrm>
      </p:grpSpPr>
      <p:cxnSp>
        <p:nvCxnSpPr>
          <p:cNvPr id="8194" name="直接连接符 7"/>
          <p:cNvCxnSpPr>
            <a:cxnSpLocks noChangeShapeType="1"/>
          </p:cNvCxnSpPr>
          <p:nvPr/>
        </p:nvCxnSpPr>
        <p:spPr bwMode="auto">
          <a:xfrm flipV="1">
            <a:off x="0" y="685800"/>
            <a:ext cx="12204700" cy="7938"/>
          </a:xfrm>
          <a:prstGeom prst="line">
            <a:avLst/>
          </a:prstGeom>
          <a:noFill/>
          <a:ln w="19050" algn="ctr">
            <a:solidFill>
              <a:schemeClr val="tx1"/>
            </a:solidFill>
            <a:miter lim="800000"/>
          </a:ln>
        </p:spPr>
      </p:cxnSp>
      <p:sp>
        <p:nvSpPr>
          <p:cNvPr id="9" name="任意多边形 21"/>
          <p:cNvSpPr/>
          <p:nvPr/>
        </p:nvSpPr>
        <p:spPr>
          <a:xfrm>
            <a:off x="0" y="0"/>
            <a:ext cx="1049338" cy="693738"/>
          </a:xfrm>
          <a:custGeom>
            <a:avLst/>
            <a:gdLst>
              <a:gd name="connsiteX0" fmla="*/ 0 w 1066800"/>
              <a:gd name="connsiteY0" fmla="*/ 0 h 702734"/>
              <a:gd name="connsiteX1" fmla="*/ 16933 w 1066800"/>
              <a:gd name="connsiteY1" fmla="*/ 702734 h 702734"/>
              <a:gd name="connsiteX2" fmla="*/ 1066800 w 1066800"/>
              <a:gd name="connsiteY2" fmla="*/ 702734 h 702734"/>
              <a:gd name="connsiteX3" fmla="*/ 787400 w 1066800"/>
              <a:gd name="connsiteY3" fmla="*/ 16934 h 702734"/>
              <a:gd name="connsiteX4" fmla="*/ 0 w 1066800"/>
              <a:gd name="connsiteY4" fmla="*/ 0 h 702734"/>
              <a:gd name="connsiteX0-1" fmla="*/ 1 w 1049867"/>
              <a:gd name="connsiteY0-2" fmla="*/ 0 h 685801"/>
              <a:gd name="connsiteX1-3" fmla="*/ 0 w 1049867"/>
              <a:gd name="connsiteY1-4" fmla="*/ 685801 h 685801"/>
              <a:gd name="connsiteX2-5" fmla="*/ 1049867 w 1049867"/>
              <a:gd name="connsiteY2-6" fmla="*/ 685801 h 685801"/>
              <a:gd name="connsiteX3-7" fmla="*/ 770467 w 1049867"/>
              <a:gd name="connsiteY3-8" fmla="*/ 1 h 685801"/>
              <a:gd name="connsiteX4-9" fmla="*/ 1 w 1049867"/>
              <a:gd name="connsiteY4-10" fmla="*/ 0 h 6858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49867" h="685801">
                <a:moveTo>
                  <a:pt x="1" y="0"/>
                </a:moveTo>
                <a:cubicBezTo>
                  <a:pt x="1" y="228600"/>
                  <a:pt x="0" y="457201"/>
                  <a:pt x="0" y="685801"/>
                </a:cubicBezTo>
                <a:lnTo>
                  <a:pt x="1049867" y="685801"/>
                </a:lnTo>
                <a:lnTo>
                  <a:pt x="770467" y="1"/>
                </a:lnTo>
                <a:lnTo>
                  <a:pt x="1" y="0"/>
                </a:lnTo>
                <a:close/>
              </a:path>
            </a:pathLst>
          </a:custGeom>
          <a:solidFill>
            <a:schemeClr val="tx1"/>
          </a:solidFill>
          <a:ln w="12700" cap="flat" cmpd="sng" algn="ctr">
            <a:noFill/>
            <a:prstDash val="solid"/>
            <a:miter lim="800000"/>
          </a:ln>
          <a:effectLst/>
        </p:spPr>
        <p:txBody>
          <a:bodyPr anchor="ctr"/>
          <a:lstStyle/>
          <a:p>
            <a:pPr algn="ctr" fontAlgn="auto">
              <a:spcBef>
                <a:spcPct val="0"/>
              </a:spcBef>
              <a:spcAft>
                <a:spcPct val="0"/>
              </a:spcAft>
              <a:defRPr/>
            </a:pPr>
            <a:endParaRPr lang="zh-CN" altLang="en-US" kern="0">
              <a:solidFill>
                <a:srgbClr val="FF0000"/>
              </a:solidFill>
              <a:latin typeface="等线"/>
              <a:ea typeface="等线" panose="02010600030101010101" pitchFamily="2" charset="-122"/>
            </a:endParaRPr>
          </a:p>
        </p:txBody>
      </p:sp>
      <p:sp>
        <p:nvSpPr>
          <p:cNvPr id="8196" name="TextBox 2"/>
          <p:cNvSpPr txBox="1">
            <a:spLocks noChangeArrowheads="1"/>
          </p:cNvSpPr>
          <p:nvPr/>
        </p:nvSpPr>
        <p:spPr bwMode="auto">
          <a:xfrm>
            <a:off x="1049338" y="85725"/>
            <a:ext cx="6303962" cy="579438"/>
          </a:xfrm>
          <a:prstGeom prst="rect">
            <a:avLst/>
          </a:prstGeom>
          <a:noFill/>
          <a:ln w="9525">
            <a:noFill/>
            <a:miter lim="800000"/>
          </a:ln>
        </p:spPr>
        <p:txBody>
          <a:bodyPr wrap="none">
            <a:spAutoFit/>
          </a:bodyPr>
          <a:lstStyle/>
          <a:p>
            <a:r>
              <a:rPr lang="zh-CN" altLang="en-US" sz="3200" b="1">
                <a:latin typeface="黑体" panose="02010609060101010101" pitchFamily="49" charset="-122"/>
                <a:ea typeface="黑体" panose="02010609060101010101" pitchFamily="49" charset="-122"/>
              </a:rPr>
              <a:t>一、日本侵华的原因：历史与现实</a:t>
            </a:r>
            <a:endParaRPr lang="zh-CN" altLang="en-US" sz="3200" b="1">
              <a:latin typeface="黑体" panose="02010609060101010101" pitchFamily="49" charset="-122"/>
              <a:ea typeface="黑体" panose="02010609060101010101" pitchFamily="49" charset="-122"/>
            </a:endParaRPr>
          </a:p>
        </p:txBody>
      </p:sp>
      <p:sp>
        <p:nvSpPr>
          <p:cNvPr id="8197" name="文本框 1"/>
          <p:cNvSpPr txBox="1">
            <a:spLocks noChangeArrowheads="1"/>
          </p:cNvSpPr>
          <p:nvPr/>
        </p:nvSpPr>
        <p:spPr bwMode="auto">
          <a:xfrm>
            <a:off x="5005388" y="798513"/>
            <a:ext cx="7099300" cy="4516437"/>
          </a:xfrm>
          <a:prstGeom prst="rect">
            <a:avLst/>
          </a:prstGeom>
          <a:solidFill>
            <a:srgbClr val="F8F8F8">
              <a:alpha val="72156"/>
            </a:srgbClr>
          </a:solidFill>
          <a:ln w="9525">
            <a:noFill/>
            <a:miter lim="800000"/>
          </a:ln>
        </p:spPr>
        <p:txBody>
          <a:bodyPr>
            <a:spAutoFit/>
          </a:bodyPr>
          <a:lstStyle/>
          <a:p>
            <a:pPr>
              <a:lnSpc>
                <a:spcPct val="150000"/>
              </a:lnSpc>
            </a:pPr>
            <a:r>
              <a:rPr lang="zh-CN" altLang="en-US" sz="2800">
                <a:latin typeface="黑体" panose="02010609060101010101" pitchFamily="49" charset="-122"/>
                <a:ea typeface="黑体" panose="02010609060101010101" pitchFamily="49" charset="-122"/>
              </a:rPr>
              <a:t>   “</a:t>
            </a:r>
            <a:r>
              <a:rPr lang="en-US" altLang="zh-CN" sz="2800">
                <a:latin typeface="黑体" panose="02010609060101010101" pitchFamily="49" charset="-122"/>
                <a:ea typeface="黑体" panose="02010609060101010101" pitchFamily="49" charset="-122"/>
              </a:rPr>
              <a:t>1927</a:t>
            </a:r>
            <a:r>
              <a:rPr lang="zh-CN" altLang="en-US" sz="2800">
                <a:latin typeface="黑体" panose="02010609060101010101" pitchFamily="49" charset="-122"/>
                <a:ea typeface="黑体" panose="02010609060101010101" pitchFamily="49" charset="-122"/>
              </a:rPr>
              <a:t>年，东方会议：惟欲征服支那，必先征服满、蒙；如欲征服世界，必先征服支那。倘支那完全可被我国征服，其他如小中亚细亚及印度、南洋等异服之民族，必畏我敬我并降于我。使世界知东亚为我国之东亚，永不敢向我侵犯</a:t>
            </a:r>
            <a:r>
              <a:rPr lang="en-US" altLang="zh-CN" sz="2800">
                <a:latin typeface="黑体" panose="02010609060101010101" pitchFamily="49" charset="-122"/>
                <a:ea typeface="黑体" panose="02010609060101010101" pitchFamily="49" charset="-122"/>
              </a:rPr>
              <a:t>……</a:t>
            </a:r>
            <a:r>
              <a:rPr lang="zh-CN" altLang="en-US" sz="2800">
                <a:latin typeface="黑体" panose="02010609060101010101" pitchFamily="49" charset="-122"/>
                <a:ea typeface="黑体" panose="02010609060101010101" pitchFamily="49" charset="-122"/>
              </a:rPr>
              <a:t>”</a:t>
            </a:r>
            <a:endParaRPr lang="en-US" altLang="zh-CN" sz="2800">
              <a:latin typeface="黑体" panose="02010609060101010101" pitchFamily="49" charset="-122"/>
              <a:ea typeface="黑体" panose="02010609060101010101" pitchFamily="49" charset="-122"/>
            </a:endParaRPr>
          </a:p>
          <a:p>
            <a:pPr algn="r">
              <a:lnSpc>
                <a:spcPct val="150000"/>
              </a:lnSpc>
            </a:pPr>
            <a:r>
              <a:rPr lang="en-US" altLang="zh-CN" sz="2800">
                <a:latin typeface="黑体" panose="02010609060101010101" pitchFamily="49" charset="-122"/>
                <a:ea typeface="黑体" panose="02010609060101010101" pitchFamily="49" charset="-122"/>
              </a:rPr>
              <a:t>——《</a:t>
            </a:r>
            <a:r>
              <a:rPr lang="zh-CN" altLang="en-US" sz="2800">
                <a:latin typeface="黑体" panose="02010609060101010101" pitchFamily="49" charset="-122"/>
                <a:ea typeface="黑体" panose="02010609060101010101" pitchFamily="49" charset="-122"/>
              </a:rPr>
              <a:t>帝国对满蒙之积极根本政策</a:t>
            </a:r>
            <a:r>
              <a:rPr lang="en-US" altLang="zh-CN" sz="2800">
                <a:latin typeface="黑体" panose="02010609060101010101" pitchFamily="49" charset="-122"/>
                <a:ea typeface="黑体" panose="02010609060101010101" pitchFamily="49" charset="-122"/>
              </a:rPr>
              <a:t>》1927.7</a:t>
            </a:r>
            <a:endParaRPr lang="zh-CN" altLang="en-US" sz="2800">
              <a:latin typeface="黑体" panose="02010609060101010101" pitchFamily="49" charset="-122"/>
              <a:ea typeface="黑体" panose="02010609060101010101" pitchFamily="49" charset="-122"/>
            </a:endParaRPr>
          </a:p>
        </p:txBody>
      </p:sp>
      <p:grpSp>
        <p:nvGrpSpPr>
          <p:cNvPr id="8198" name="组合 17"/>
          <p:cNvGrpSpPr/>
          <p:nvPr/>
        </p:nvGrpSpPr>
        <p:grpSpPr>
          <a:xfrm>
            <a:off x="63500" y="798513"/>
            <a:ext cx="4792663" cy="4294187"/>
            <a:chOff x="150056" y="995597"/>
            <a:chExt cx="4792223" cy="4294627"/>
          </a:xfrm>
        </p:grpSpPr>
        <p:sp>
          <p:nvSpPr>
            <p:cNvPr id="8203" name="文本框 16"/>
            <p:cNvSpPr txBox="1">
              <a:spLocks noChangeArrowheads="1"/>
            </p:cNvSpPr>
            <p:nvPr/>
          </p:nvSpPr>
          <p:spPr bwMode="auto">
            <a:xfrm>
              <a:off x="150056" y="995597"/>
              <a:ext cx="4792223" cy="4294627"/>
            </a:xfrm>
            <a:prstGeom prst="rect">
              <a:avLst/>
            </a:prstGeom>
            <a:solidFill>
              <a:schemeClr val="bg1"/>
            </a:solidFill>
            <a:ln w="9525">
              <a:noFill/>
              <a:miter lim="800000"/>
            </a:ln>
          </p:spPr>
          <p:txBody>
            <a:bodyPr>
              <a:spAutoFit/>
            </a:bodyPr>
            <a:lstStyle/>
            <a:p>
              <a:endParaRPr lang="zh-CN" altLang="en-US">
                <a:ea typeface="微软雅黑" panose="020B0503020204020204" pitchFamily="34" charset="-122"/>
              </a:endParaRPr>
            </a:p>
          </p:txBody>
        </p:sp>
        <p:pic>
          <p:nvPicPr>
            <p:cNvPr id="8204" name="图片 5"/>
            <p:cNvPicPr>
              <a:picLocks noChangeAspect="1"/>
            </p:cNvPicPr>
            <p:nvPr/>
          </p:nvPicPr>
          <p:blipFill>
            <a:blip r:embed="rId2"/>
            <a:srcRect l="23505"/>
            <a:stretch>
              <a:fillRect/>
            </a:stretch>
          </p:blipFill>
          <p:spPr bwMode="auto">
            <a:xfrm>
              <a:off x="231016" y="1068946"/>
              <a:ext cx="4626130" cy="3713266"/>
            </a:xfrm>
            <a:prstGeom prst="rect">
              <a:avLst/>
            </a:prstGeom>
            <a:noFill/>
            <a:ln w="9525">
              <a:noFill/>
              <a:miter lim="800000"/>
              <a:headEnd/>
              <a:tailEnd/>
            </a:ln>
          </p:spPr>
        </p:pic>
      </p:grpSp>
      <p:sp>
        <p:nvSpPr>
          <p:cNvPr id="14" name="等腰三角形 13"/>
          <p:cNvSpPr/>
          <p:nvPr/>
        </p:nvSpPr>
        <p:spPr>
          <a:xfrm>
            <a:off x="171450" y="4725988"/>
            <a:ext cx="300038" cy="298450"/>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ct val="0"/>
              </a:spcBef>
              <a:spcAft>
                <a:spcPct val="0"/>
              </a:spcAft>
              <a:defRPr/>
            </a:pPr>
            <a:endParaRPr lang="zh-CN" altLang="en-US"/>
          </a:p>
        </p:txBody>
      </p:sp>
      <p:sp>
        <p:nvSpPr>
          <p:cNvPr id="8200" name="文本框 14"/>
          <p:cNvSpPr txBox="1">
            <a:spLocks noChangeArrowheads="1"/>
          </p:cNvSpPr>
          <p:nvPr/>
        </p:nvSpPr>
        <p:spPr bwMode="auto">
          <a:xfrm>
            <a:off x="471488" y="4724400"/>
            <a:ext cx="3622675" cy="368300"/>
          </a:xfrm>
          <a:prstGeom prst="rect">
            <a:avLst/>
          </a:prstGeom>
          <a:noFill/>
          <a:ln w="9525">
            <a:noFill/>
            <a:miter lim="800000"/>
          </a:ln>
        </p:spPr>
        <p:txBody>
          <a:bodyPr>
            <a:spAutoFit/>
          </a:bodyPr>
          <a:lstStyle/>
          <a:p>
            <a:r>
              <a:rPr lang="zh-CN" altLang="en-US">
                <a:ea typeface="微软雅黑" panose="020B0503020204020204" pitchFamily="34" charset="-122"/>
              </a:rPr>
              <a:t>日本东方会议会场</a:t>
            </a:r>
            <a:endParaRPr lang="zh-CN" altLang="en-US">
              <a:ea typeface="微软雅黑" panose="020B0503020204020204" pitchFamily="34" charset="-122"/>
            </a:endParaRPr>
          </a:p>
        </p:txBody>
      </p:sp>
      <p:sp>
        <p:nvSpPr>
          <p:cNvPr id="11" name="文本框 10"/>
          <p:cNvSpPr txBox="1">
            <a:spLocks noChangeArrowheads="1"/>
          </p:cNvSpPr>
          <p:nvPr/>
        </p:nvSpPr>
        <p:spPr bwMode="auto">
          <a:xfrm>
            <a:off x="471488" y="5387975"/>
            <a:ext cx="11264900" cy="584200"/>
          </a:xfrm>
          <a:prstGeom prst="rect">
            <a:avLst/>
          </a:prstGeom>
          <a:noFill/>
          <a:ln w="9525">
            <a:noFill/>
            <a:miter lim="800000"/>
          </a:ln>
        </p:spPr>
        <p:txBody>
          <a:bodyPr wrap="none">
            <a:spAutoFit/>
          </a:bodyPr>
          <a:lstStyle/>
          <a:p>
            <a:r>
              <a:rPr lang="zh-CN" altLang="en-US" sz="3200">
                <a:latin typeface="黑体" panose="02010609060101010101" pitchFamily="49" charset="-122"/>
                <a:ea typeface="黑体" panose="02010609060101010101" pitchFamily="49" charset="-122"/>
              </a:rPr>
              <a:t>历史原因：“大陆政策”的延续，侵华是既定国策，蓄谋已久</a:t>
            </a:r>
            <a:endParaRPr lang="zh-CN" altLang="en-US" sz="3200">
              <a:latin typeface="黑体" panose="02010609060101010101" pitchFamily="49" charset="-122"/>
              <a:ea typeface="黑体" panose="02010609060101010101" pitchFamily="49" charset="-122"/>
            </a:endParaRPr>
          </a:p>
        </p:txBody>
      </p:sp>
      <p:pic>
        <p:nvPicPr>
          <p:cNvPr id="8202" name="Picture 21"/>
          <p:cNvPicPr>
            <a:picLocks noChangeAspect="1" noChangeArrowheads="1"/>
          </p:cNvPicPr>
          <p:nvPr/>
        </p:nvPicPr>
        <p:blipFill>
          <a:blip r:embed="rId3"/>
          <a:stretch>
            <a:fillRect/>
          </a:stretch>
        </p:blipFill>
        <p:spPr bwMode="auto">
          <a:xfrm>
            <a:off x="0" y="6008688"/>
            <a:ext cx="12192000" cy="723900"/>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1"/>
          <a:stretch>
            <a:fillRect/>
          </a:stretch>
        </a:blipFill>
        <a:effectLst/>
      </p:bgPr>
    </p:bg>
    <p:spTree>
      <p:nvGrpSpPr>
        <p:cNvPr id="1" name=""/>
        <p:cNvGrpSpPr/>
        <p:nvPr/>
      </p:nvGrpSpPr>
      <p:grpSpPr>
        <a:xfrm>
          <a:off x="0" y="0"/>
          <a:ext cx="0" cy="0"/>
          <a:chOff x="0" y="0"/>
          <a:chExt cx="0" cy="0"/>
        </a:xfrm>
      </p:grpSpPr>
      <p:cxnSp>
        <p:nvCxnSpPr>
          <p:cNvPr id="10242" name="直接连接符 7"/>
          <p:cNvCxnSpPr>
            <a:cxnSpLocks noChangeShapeType="1"/>
          </p:cNvCxnSpPr>
          <p:nvPr/>
        </p:nvCxnSpPr>
        <p:spPr bwMode="auto">
          <a:xfrm flipV="1">
            <a:off x="0" y="676275"/>
            <a:ext cx="12204700" cy="7938"/>
          </a:xfrm>
          <a:prstGeom prst="line">
            <a:avLst/>
          </a:prstGeom>
          <a:noFill/>
          <a:ln w="19050" algn="ctr">
            <a:solidFill>
              <a:schemeClr val="tx1"/>
            </a:solidFill>
            <a:miter lim="800000"/>
          </a:ln>
        </p:spPr>
      </p:cxnSp>
      <p:sp>
        <p:nvSpPr>
          <p:cNvPr id="9" name="任意多边形 21"/>
          <p:cNvSpPr/>
          <p:nvPr/>
        </p:nvSpPr>
        <p:spPr>
          <a:xfrm>
            <a:off x="0" y="0"/>
            <a:ext cx="1049338" cy="693738"/>
          </a:xfrm>
          <a:custGeom>
            <a:avLst/>
            <a:gdLst>
              <a:gd name="connsiteX0" fmla="*/ 0 w 1066800"/>
              <a:gd name="connsiteY0" fmla="*/ 0 h 702734"/>
              <a:gd name="connsiteX1" fmla="*/ 16933 w 1066800"/>
              <a:gd name="connsiteY1" fmla="*/ 702734 h 702734"/>
              <a:gd name="connsiteX2" fmla="*/ 1066800 w 1066800"/>
              <a:gd name="connsiteY2" fmla="*/ 702734 h 702734"/>
              <a:gd name="connsiteX3" fmla="*/ 787400 w 1066800"/>
              <a:gd name="connsiteY3" fmla="*/ 16934 h 702734"/>
              <a:gd name="connsiteX4" fmla="*/ 0 w 1066800"/>
              <a:gd name="connsiteY4" fmla="*/ 0 h 702734"/>
              <a:gd name="connsiteX0-1" fmla="*/ 1 w 1049867"/>
              <a:gd name="connsiteY0-2" fmla="*/ 0 h 685801"/>
              <a:gd name="connsiteX1-3" fmla="*/ 0 w 1049867"/>
              <a:gd name="connsiteY1-4" fmla="*/ 685801 h 685801"/>
              <a:gd name="connsiteX2-5" fmla="*/ 1049867 w 1049867"/>
              <a:gd name="connsiteY2-6" fmla="*/ 685801 h 685801"/>
              <a:gd name="connsiteX3-7" fmla="*/ 770467 w 1049867"/>
              <a:gd name="connsiteY3-8" fmla="*/ 1 h 685801"/>
              <a:gd name="connsiteX4-9" fmla="*/ 1 w 1049867"/>
              <a:gd name="connsiteY4-10" fmla="*/ 0 h 6858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49867" h="685801">
                <a:moveTo>
                  <a:pt x="1" y="0"/>
                </a:moveTo>
                <a:cubicBezTo>
                  <a:pt x="1" y="228600"/>
                  <a:pt x="0" y="457201"/>
                  <a:pt x="0" y="685801"/>
                </a:cubicBezTo>
                <a:lnTo>
                  <a:pt x="1049867" y="685801"/>
                </a:lnTo>
                <a:lnTo>
                  <a:pt x="770467" y="1"/>
                </a:lnTo>
                <a:lnTo>
                  <a:pt x="1" y="0"/>
                </a:lnTo>
                <a:close/>
              </a:path>
            </a:pathLst>
          </a:custGeom>
          <a:solidFill>
            <a:schemeClr val="tx1"/>
          </a:solidFill>
          <a:ln w="12700" cap="flat" cmpd="sng" algn="ctr">
            <a:noFill/>
            <a:prstDash val="solid"/>
            <a:miter lim="800000"/>
          </a:ln>
          <a:effectLst/>
        </p:spPr>
        <p:txBody>
          <a:bodyPr anchor="ctr"/>
          <a:lstStyle/>
          <a:p>
            <a:pPr algn="ctr" fontAlgn="auto">
              <a:spcBef>
                <a:spcPct val="0"/>
              </a:spcBef>
              <a:spcAft>
                <a:spcPct val="0"/>
              </a:spcAft>
              <a:defRPr/>
            </a:pPr>
            <a:endParaRPr lang="zh-CN" altLang="en-US" kern="0">
              <a:solidFill>
                <a:srgbClr val="FF0000"/>
              </a:solidFill>
              <a:latin typeface="等线"/>
              <a:ea typeface="等线" panose="02010600030101010101" pitchFamily="2" charset="-122"/>
            </a:endParaRPr>
          </a:p>
        </p:txBody>
      </p:sp>
      <p:sp>
        <p:nvSpPr>
          <p:cNvPr id="10244" name="文本框 13"/>
          <p:cNvSpPr txBox="1">
            <a:spLocks noChangeArrowheads="1"/>
          </p:cNvSpPr>
          <p:nvPr/>
        </p:nvSpPr>
        <p:spPr bwMode="auto">
          <a:xfrm>
            <a:off x="258763" y="1062038"/>
            <a:ext cx="11687175" cy="3640137"/>
          </a:xfrm>
          <a:prstGeom prst="rect">
            <a:avLst/>
          </a:prstGeom>
          <a:solidFill>
            <a:srgbClr val="F8F8F8">
              <a:alpha val="72156"/>
            </a:srgbClr>
          </a:solidFill>
          <a:ln w="9525">
            <a:noFill/>
            <a:miter lim="800000"/>
          </a:ln>
        </p:spPr>
        <p:txBody>
          <a:bodyPr>
            <a:spAutoFit/>
          </a:bodyPr>
          <a:lstStyle/>
          <a:p>
            <a:pPr>
              <a:lnSpc>
                <a:spcPct val="150000"/>
              </a:lnSpc>
            </a:pPr>
            <a:r>
              <a:rPr lang="en-US" altLang="zh-CN" sz="3100">
                <a:latin typeface="黑体" panose="02010609060101010101" pitchFamily="49" charset="-122"/>
                <a:ea typeface="黑体" panose="02010609060101010101" pitchFamily="49" charset="-122"/>
              </a:rPr>
              <a:t>    </a:t>
            </a:r>
            <a:r>
              <a:rPr lang="zh-CN" altLang="en-US" sz="3100">
                <a:latin typeface="黑体" panose="02010609060101010101" pitchFamily="49" charset="-122"/>
                <a:ea typeface="黑体" panose="02010609060101010101" pitchFamily="49" charset="-122"/>
              </a:rPr>
              <a:t>“帝国内部现正痛切体验：生产力之不足，生产设备之不足，原料之不足及积蓄资本之不足。凡此均需开始新的战争，俾有所补充；而国内不稳势力之高涨，罢工之狂澜，亦需发动举国之战争，以期平靖。”</a:t>
            </a:r>
            <a:endParaRPr lang="en-US" altLang="zh-CN" sz="3100">
              <a:latin typeface="黑体" panose="02010609060101010101" pitchFamily="49" charset="-122"/>
              <a:ea typeface="黑体" panose="02010609060101010101" pitchFamily="49" charset="-122"/>
            </a:endParaRPr>
          </a:p>
          <a:p>
            <a:pPr algn="r">
              <a:lnSpc>
                <a:spcPct val="150000"/>
              </a:lnSpc>
            </a:pPr>
            <a:r>
              <a:rPr lang="en-US" altLang="zh-CN" sz="3100">
                <a:latin typeface="黑体" panose="02010609060101010101" pitchFamily="49" charset="-122"/>
                <a:ea typeface="黑体" panose="02010609060101010101" pitchFamily="49" charset="-122"/>
              </a:rPr>
              <a:t>——</a:t>
            </a:r>
            <a:r>
              <a:rPr lang="zh-CN" altLang="en-US" sz="3100">
                <a:latin typeface="黑体" panose="02010609060101010101" pitchFamily="49" charset="-122"/>
                <a:ea typeface="黑体" panose="02010609060101010101" pitchFamily="49" charset="-122"/>
              </a:rPr>
              <a:t>摘自三十年代日本的一秘密文件</a:t>
            </a:r>
            <a:endParaRPr lang="zh-CN" altLang="en-US" sz="3100">
              <a:latin typeface="黑体" panose="02010609060101010101" pitchFamily="49" charset="-122"/>
              <a:ea typeface="黑体" panose="02010609060101010101" pitchFamily="49" charset="-122"/>
            </a:endParaRPr>
          </a:p>
        </p:txBody>
      </p:sp>
      <p:sp>
        <p:nvSpPr>
          <p:cNvPr id="10246" name="TextBox 2"/>
          <p:cNvSpPr txBox="1">
            <a:spLocks noChangeArrowheads="1"/>
          </p:cNvSpPr>
          <p:nvPr/>
        </p:nvSpPr>
        <p:spPr bwMode="auto">
          <a:xfrm>
            <a:off x="1049338" y="85725"/>
            <a:ext cx="6303962" cy="579438"/>
          </a:xfrm>
          <a:prstGeom prst="rect">
            <a:avLst/>
          </a:prstGeom>
          <a:noFill/>
          <a:ln w="9525">
            <a:noFill/>
            <a:miter lim="800000"/>
          </a:ln>
        </p:spPr>
        <p:txBody>
          <a:bodyPr wrap="none">
            <a:spAutoFit/>
          </a:bodyPr>
          <a:lstStyle/>
          <a:p>
            <a:r>
              <a:rPr lang="zh-CN" altLang="en-US" sz="3200" b="1">
                <a:latin typeface="黑体" panose="02010609060101010101" pitchFamily="49" charset="-122"/>
                <a:ea typeface="黑体" panose="02010609060101010101" pitchFamily="49" charset="-122"/>
              </a:rPr>
              <a:t>一、日本侵华的原因：历史与现实</a:t>
            </a:r>
            <a:endParaRPr lang="zh-CN" altLang="en-US" sz="3200" b="1">
              <a:latin typeface="黑体" panose="02010609060101010101" pitchFamily="49" charset="-122"/>
              <a:ea typeface="黑体" panose="02010609060101010101" pitchFamily="49" charset="-122"/>
            </a:endParaRPr>
          </a:p>
        </p:txBody>
      </p:sp>
      <p:pic>
        <p:nvPicPr>
          <p:cNvPr id="10247" name="Picture 8"/>
          <p:cNvPicPr>
            <a:picLocks noChangeAspect="1" noChangeArrowheads="1"/>
          </p:cNvPicPr>
          <p:nvPr/>
        </p:nvPicPr>
        <p:blipFill>
          <a:blip r:embed="rId2"/>
          <a:stretch>
            <a:fillRect/>
          </a:stretch>
        </p:blipFill>
        <p:spPr bwMode="auto">
          <a:xfrm>
            <a:off x="0" y="6008688"/>
            <a:ext cx="12192000" cy="723900"/>
          </a:xfrm>
          <a:prstGeom prst="rect">
            <a:avLst/>
          </a:prstGeom>
          <a:noFill/>
          <a:ln w="9525">
            <a:noFill/>
            <a:miter lim="800000"/>
            <a:headEnd/>
            <a:tailEnd/>
          </a:ln>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1"/>
          <p:cNvSpPr>
            <a:spLocks noChangeArrowheads="1"/>
          </p:cNvSpPr>
          <p:nvPr/>
        </p:nvSpPr>
        <p:spPr bwMode="auto">
          <a:xfrm>
            <a:off x="349250" y="923925"/>
            <a:ext cx="11679238" cy="4770438"/>
          </a:xfrm>
          <a:prstGeom prst="rect">
            <a:avLst/>
          </a:prstGeom>
          <a:solidFill>
            <a:schemeClr val="bg1"/>
          </a:solidFill>
          <a:ln w="9525">
            <a:solidFill>
              <a:schemeClr val="tx1"/>
            </a:solidFill>
            <a:miter lim="800000"/>
          </a:ln>
        </p:spPr>
        <p:txBody>
          <a:bodyPr wrap="none" anchor="ctr"/>
          <a:lstStyle/>
          <a:p>
            <a:endParaRPr lang="zh-CN" altLang="en-US"/>
          </a:p>
        </p:txBody>
      </p:sp>
      <p:pic>
        <p:nvPicPr>
          <p:cNvPr id="12290" name="Picture 4"/>
          <p:cNvPicPr>
            <a:picLocks noChangeAspect="1" noChangeArrowheads="1"/>
          </p:cNvPicPr>
          <p:nvPr/>
        </p:nvPicPr>
        <p:blipFill>
          <a:blip r:embed="rId1"/>
          <a:stretch>
            <a:fillRect/>
          </a:stretch>
        </p:blipFill>
        <p:spPr bwMode="auto">
          <a:xfrm>
            <a:off x="0" y="6008688"/>
            <a:ext cx="12192000" cy="723900"/>
          </a:xfrm>
          <a:prstGeom prst="rect">
            <a:avLst/>
          </a:prstGeom>
          <a:noFill/>
          <a:ln w="9525">
            <a:noFill/>
            <a:miter lim="800000"/>
            <a:headEnd/>
            <a:tailEnd/>
          </a:ln>
        </p:spPr>
      </p:pic>
      <p:cxnSp>
        <p:nvCxnSpPr>
          <p:cNvPr id="12291" name="直接连接符 7"/>
          <p:cNvCxnSpPr>
            <a:cxnSpLocks noChangeShapeType="1"/>
          </p:cNvCxnSpPr>
          <p:nvPr/>
        </p:nvCxnSpPr>
        <p:spPr bwMode="auto">
          <a:xfrm flipV="1">
            <a:off x="0" y="685800"/>
            <a:ext cx="12204700" cy="7938"/>
          </a:xfrm>
          <a:prstGeom prst="line">
            <a:avLst/>
          </a:prstGeom>
          <a:noFill/>
          <a:ln w="19050" algn="ctr">
            <a:solidFill>
              <a:schemeClr val="tx1"/>
            </a:solidFill>
            <a:miter lim="800000"/>
          </a:ln>
        </p:spPr>
      </p:cxnSp>
      <p:sp>
        <p:nvSpPr>
          <p:cNvPr id="9" name="任意多边形 21"/>
          <p:cNvSpPr/>
          <p:nvPr/>
        </p:nvSpPr>
        <p:spPr>
          <a:xfrm>
            <a:off x="0" y="0"/>
            <a:ext cx="1049338" cy="693738"/>
          </a:xfrm>
          <a:custGeom>
            <a:avLst/>
            <a:gdLst>
              <a:gd name="connsiteX0" fmla="*/ 0 w 1066800"/>
              <a:gd name="connsiteY0" fmla="*/ 0 h 702734"/>
              <a:gd name="connsiteX1" fmla="*/ 16933 w 1066800"/>
              <a:gd name="connsiteY1" fmla="*/ 702734 h 702734"/>
              <a:gd name="connsiteX2" fmla="*/ 1066800 w 1066800"/>
              <a:gd name="connsiteY2" fmla="*/ 702734 h 702734"/>
              <a:gd name="connsiteX3" fmla="*/ 787400 w 1066800"/>
              <a:gd name="connsiteY3" fmla="*/ 16934 h 702734"/>
              <a:gd name="connsiteX4" fmla="*/ 0 w 1066800"/>
              <a:gd name="connsiteY4" fmla="*/ 0 h 702734"/>
              <a:gd name="connsiteX0-1" fmla="*/ 1 w 1049867"/>
              <a:gd name="connsiteY0-2" fmla="*/ 0 h 685801"/>
              <a:gd name="connsiteX1-3" fmla="*/ 0 w 1049867"/>
              <a:gd name="connsiteY1-4" fmla="*/ 685801 h 685801"/>
              <a:gd name="connsiteX2-5" fmla="*/ 1049867 w 1049867"/>
              <a:gd name="connsiteY2-6" fmla="*/ 685801 h 685801"/>
              <a:gd name="connsiteX3-7" fmla="*/ 770467 w 1049867"/>
              <a:gd name="connsiteY3-8" fmla="*/ 1 h 685801"/>
              <a:gd name="connsiteX4-9" fmla="*/ 1 w 1049867"/>
              <a:gd name="connsiteY4-10" fmla="*/ 0 h 6858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49867" h="685801">
                <a:moveTo>
                  <a:pt x="1" y="0"/>
                </a:moveTo>
                <a:cubicBezTo>
                  <a:pt x="1" y="228600"/>
                  <a:pt x="0" y="457201"/>
                  <a:pt x="0" y="685801"/>
                </a:cubicBezTo>
                <a:lnTo>
                  <a:pt x="1049867" y="685801"/>
                </a:lnTo>
                <a:lnTo>
                  <a:pt x="770467" y="1"/>
                </a:lnTo>
                <a:lnTo>
                  <a:pt x="1" y="0"/>
                </a:lnTo>
                <a:close/>
              </a:path>
            </a:pathLst>
          </a:custGeom>
          <a:solidFill>
            <a:schemeClr val="tx1"/>
          </a:solidFill>
          <a:ln w="12700" cap="flat" cmpd="sng" algn="ctr">
            <a:noFill/>
            <a:prstDash val="solid"/>
            <a:miter lim="800000"/>
          </a:ln>
          <a:effectLst/>
        </p:spPr>
        <p:txBody>
          <a:bodyPr anchor="ctr"/>
          <a:lstStyle/>
          <a:p>
            <a:pPr algn="ctr" fontAlgn="auto">
              <a:spcBef>
                <a:spcPct val="0"/>
              </a:spcBef>
              <a:spcAft>
                <a:spcPct val="0"/>
              </a:spcAft>
              <a:defRPr/>
            </a:pPr>
            <a:endParaRPr lang="zh-CN" altLang="en-US" kern="0">
              <a:solidFill>
                <a:srgbClr val="FF0000"/>
              </a:solidFill>
              <a:latin typeface="等线"/>
              <a:ea typeface="等线" panose="02010600030101010101" pitchFamily="2" charset="-122"/>
            </a:endParaRPr>
          </a:p>
        </p:txBody>
      </p:sp>
      <p:sp>
        <p:nvSpPr>
          <p:cNvPr id="12293" name="TextBox 2"/>
          <p:cNvSpPr txBox="1">
            <a:spLocks noChangeArrowheads="1"/>
          </p:cNvSpPr>
          <p:nvPr/>
        </p:nvSpPr>
        <p:spPr bwMode="auto">
          <a:xfrm>
            <a:off x="1049338" y="85725"/>
            <a:ext cx="6303962" cy="579438"/>
          </a:xfrm>
          <a:prstGeom prst="rect">
            <a:avLst/>
          </a:prstGeom>
          <a:noFill/>
          <a:ln w="9525">
            <a:noFill/>
            <a:miter lim="800000"/>
          </a:ln>
        </p:spPr>
        <p:txBody>
          <a:bodyPr wrap="none">
            <a:spAutoFit/>
          </a:bodyPr>
          <a:lstStyle/>
          <a:p>
            <a:r>
              <a:rPr lang="zh-CN" altLang="en-US" sz="3200" b="1">
                <a:latin typeface="黑体" panose="02010609060101010101" pitchFamily="49" charset="-122"/>
                <a:ea typeface="黑体" panose="02010609060101010101" pitchFamily="49" charset="-122"/>
              </a:rPr>
              <a:t>一、日本侵华的原因：历史与现实</a:t>
            </a:r>
            <a:endParaRPr lang="zh-CN" altLang="en-US" sz="3200" b="1">
              <a:latin typeface="黑体" panose="02010609060101010101" pitchFamily="49" charset="-122"/>
              <a:ea typeface="黑体" panose="02010609060101010101" pitchFamily="49" charset="-122"/>
            </a:endParaRPr>
          </a:p>
        </p:txBody>
      </p:sp>
      <p:sp>
        <p:nvSpPr>
          <p:cNvPr id="12294" name="文本框 10"/>
          <p:cNvSpPr txBox="1">
            <a:spLocks noChangeArrowheads="1"/>
          </p:cNvSpPr>
          <p:nvPr/>
        </p:nvSpPr>
        <p:spPr bwMode="auto">
          <a:xfrm>
            <a:off x="471488" y="985838"/>
            <a:ext cx="11563350" cy="579437"/>
          </a:xfrm>
          <a:prstGeom prst="rect">
            <a:avLst/>
          </a:prstGeom>
          <a:noFill/>
          <a:ln w="9525">
            <a:noFill/>
            <a:miter lim="800000"/>
          </a:ln>
        </p:spPr>
        <p:txBody>
          <a:bodyPr wrap="none">
            <a:spAutoFit/>
          </a:bodyPr>
          <a:lstStyle/>
          <a:p>
            <a:r>
              <a:rPr lang="zh-CN" altLang="en-US" sz="3200">
                <a:latin typeface="黑体" panose="02010609060101010101" pitchFamily="49" charset="-122"/>
                <a:ea typeface="黑体" panose="02010609060101010101" pitchFamily="49" charset="-122"/>
              </a:rPr>
              <a:t>历史原因：“大陆政策”的延续，侵华是既定国策，蓄谋已久。</a:t>
            </a:r>
            <a:endParaRPr lang="zh-CN" altLang="en-US" sz="3200">
              <a:latin typeface="黑体" panose="02010609060101010101" pitchFamily="49" charset="-122"/>
              <a:ea typeface="黑体" panose="02010609060101010101" pitchFamily="49" charset="-122"/>
            </a:endParaRPr>
          </a:p>
        </p:txBody>
      </p:sp>
      <p:sp>
        <p:nvSpPr>
          <p:cNvPr id="12295" name="文本框 16"/>
          <p:cNvSpPr txBox="1">
            <a:spLocks noChangeArrowheads="1"/>
          </p:cNvSpPr>
          <p:nvPr/>
        </p:nvSpPr>
        <p:spPr bwMode="auto">
          <a:xfrm>
            <a:off x="476250" y="1646238"/>
            <a:ext cx="11545888" cy="1076325"/>
          </a:xfrm>
          <a:prstGeom prst="rect">
            <a:avLst/>
          </a:prstGeom>
          <a:noFill/>
          <a:ln w="9525">
            <a:noFill/>
            <a:miter lim="800000"/>
          </a:ln>
        </p:spPr>
        <p:txBody>
          <a:bodyPr>
            <a:spAutoFit/>
          </a:bodyPr>
          <a:lstStyle/>
          <a:p>
            <a:r>
              <a:rPr lang="zh-CN" altLang="en-US" sz="3200">
                <a:latin typeface="黑体" panose="02010609060101010101" pitchFamily="49" charset="-122"/>
                <a:ea typeface="黑体" panose="02010609060101010101" pitchFamily="49" charset="-122"/>
              </a:rPr>
              <a:t>现实原因：急于转嫁</a:t>
            </a:r>
            <a:r>
              <a:rPr lang="en-US" altLang="zh-CN" sz="3200">
                <a:latin typeface="黑体" panose="02010609060101010101" pitchFamily="49" charset="-122"/>
                <a:ea typeface="黑体" panose="02010609060101010101" pitchFamily="49" charset="-122"/>
              </a:rPr>
              <a:t>1929</a:t>
            </a:r>
            <a:r>
              <a:rPr lang="zh-CN" altLang="en-US" sz="3200">
                <a:latin typeface="黑体" panose="02010609060101010101" pitchFamily="49" charset="-122"/>
                <a:ea typeface="黑体" panose="02010609060101010101" pitchFamily="49" charset="-122"/>
              </a:rPr>
              <a:t>年资本主义世界经济危机对</a:t>
            </a:r>
            <a:r>
              <a:rPr lang="zh-CN" altLang="en-US" sz="3200" smtClean="0">
                <a:latin typeface="黑体" panose="02010609060101010101" pitchFamily="49" charset="-122"/>
                <a:ea typeface="黑体" panose="02010609060101010101" pitchFamily="49" charset="-122"/>
              </a:rPr>
              <a:t>本国的</a:t>
            </a:r>
            <a:r>
              <a:rPr lang="zh-CN" altLang="en-US" sz="3200">
                <a:latin typeface="黑体" panose="02010609060101010101" pitchFamily="49" charset="-122"/>
                <a:ea typeface="黑体" panose="02010609060101010101" pitchFamily="49" charset="-122"/>
              </a:rPr>
              <a:t>不利影响。</a:t>
            </a:r>
            <a:endParaRPr lang="zh-CN" altLang="en-US" sz="3200">
              <a:latin typeface="黑体" panose="02010609060101010101" pitchFamily="49" charset="-122"/>
              <a:ea typeface="黑体" panose="02010609060101010101" pitchFamily="49" charset="-122"/>
            </a:endParaRPr>
          </a:p>
        </p:txBody>
      </p:sp>
      <p:sp>
        <p:nvSpPr>
          <p:cNvPr id="53258" name="Text Box 10"/>
          <p:cNvSpPr txBox="1">
            <a:spLocks noChangeArrowheads="1"/>
          </p:cNvSpPr>
          <p:nvPr/>
        </p:nvSpPr>
        <p:spPr bwMode="auto">
          <a:xfrm>
            <a:off x="488950" y="2768600"/>
            <a:ext cx="11332845" cy="1076325"/>
          </a:xfrm>
          <a:prstGeom prst="rect">
            <a:avLst/>
          </a:prstGeom>
          <a:noFill/>
          <a:ln w="9525">
            <a:noFill/>
            <a:miter lim="800000"/>
          </a:ln>
        </p:spPr>
        <p:txBody>
          <a:bodyPr wrap="square">
            <a:spAutoFit/>
          </a:bodyPr>
          <a:lstStyle/>
          <a:p>
            <a:r>
              <a:rPr lang="zh-CN" altLang="en-US" sz="3200">
                <a:latin typeface="黑体" panose="02010609060101010101" pitchFamily="49" charset="-122"/>
                <a:ea typeface="黑体" panose="02010609060101010101" pitchFamily="49" charset="-122"/>
              </a:rPr>
              <a:t>根本原因：日本资本主义发展，要求对外侵略扩张，解决资源不足和市场狭小问题。</a:t>
            </a:r>
            <a:endParaRPr lang="zh-CN" altLang="en-US" sz="320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58"/>
                                        </p:tgtEl>
                                        <p:attrNameLst>
                                          <p:attrName>style.visibility</p:attrName>
                                        </p:attrNameLst>
                                      </p:cBhvr>
                                      <p:to>
                                        <p:strVal val="visible"/>
                                      </p:to>
                                    </p:set>
                                    <p:animEffect transition="in" filter="blinds(horizontal)">
                                      <p:cBhvr>
                                        <p:cTn id="7" dur="500"/>
                                        <p:tgtEl>
                                          <p:spTgt spid="53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8"/>
          <p:cNvPicPr>
            <a:picLocks noChangeAspect="1" noChangeArrowheads="1"/>
          </p:cNvPicPr>
          <p:nvPr/>
        </p:nvPicPr>
        <p:blipFill>
          <a:blip r:embed="rId1"/>
          <a:stretch>
            <a:fillRect/>
          </a:stretch>
        </p:blipFill>
        <p:spPr bwMode="auto">
          <a:xfrm>
            <a:off x="0" y="6008688"/>
            <a:ext cx="12192000" cy="723900"/>
          </a:xfrm>
          <a:prstGeom prst="rect">
            <a:avLst/>
          </a:prstGeom>
          <a:noFill/>
          <a:ln w="9525">
            <a:noFill/>
            <a:miter lim="800000"/>
            <a:headEnd/>
            <a:tailEnd/>
          </a:ln>
        </p:spPr>
      </p:pic>
      <p:sp>
        <p:nvSpPr>
          <p:cNvPr id="13314" name="TextBox 2"/>
          <p:cNvSpPr txBox="1">
            <a:spLocks noChangeArrowheads="1"/>
          </p:cNvSpPr>
          <p:nvPr/>
        </p:nvSpPr>
        <p:spPr bwMode="auto">
          <a:xfrm>
            <a:off x="1049338" y="85725"/>
            <a:ext cx="6303962" cy="579438"/>
          </a:xfrm>
          <a:prstGeom prst="rect">
            <a:avLst/>
          </a:prstGeom>
          <a:noFill/>
          <a:ln w="9525">
            <a:noFill/>
            <a:miter lim="800000"/>
          </a:ln>
        </p:spPr>
        <p:txBody>
          <a:bodyPr wrap="none">
            <a:spAutoFit/>
          </a:bodyPr>
          <a:lstStyle/>
          <a:p>
            <a:r>
              <a:rPr lang="zh-CN" altLang="en-US" sz="3200" b="1">
                <a:latin typeface="黑体" panose="02010609060101010101" pitchFamily="49" charset="-122"/>
                <a:ea typeface="黑体" panose="02010609060101010101" pitchFamily="49" charset="-122"/>
              </a:rPr>
              <a:t>一、日本侵华的原因：历史与现实</a:t>
            </a:r>
            <a:endParaRPr lang="zh-CN" altLang="en-US" sz="3200" b="1">
              <a:latin typeface="黑体" panose="02010609060101010101" pitchFamily="49" charset="-122"/>
              <a:ea typeface="黑体" panose="02010609060101010101" pitchFamily="49" charset="-122"/>
            </a:endParaRPr>
          </a:p>
        </p:txBody>
      </p:sp>
      <p:cxnSp>
        <p:nvCxnSpPr>
          <p:cNvPr id="13315" name="直接连接符 7"/>
          <p:cNvCxnSpPr>
            <a:cxnSpLocks noChangeShapeType="1"/>
          </p:cNvCxnSpPr>
          <p:nvPr/>
        </p:nvCxnSpPr>
        <p:spPr bwMode="auto">
          <a:xfrm flipV="1">
            <a:off x="0" y="676275"/>
            <a:ext cx="12204700" cy="7938"/>
          </a:xfrm>
          <a:prstGeom prst="line">
            <a:avLst/>
          </a:prstGeom>
          <a:noFill/>
          <a:ln w="19050" algn="ctr">
            <a:solidFill>
              <a:schemeClr val="tx1"/>
            </a:solidFill>
            <a:miter lim="800000"/>
          </a:ln>
        </p:spPr>
      </p:cxnSp>
      <p:sp>
        <p:nvSpPr>
          <p:cNvPr id="9" name="任意多边形 21"/>
          <p:cNvSpPr/>
          <p:nvPr/>
        </p:nvSpPr>
        <p:spPr>
          <a:xfrm>
            <a:off x="0" y="0"/>
            <a:ext cx="1049338" cy="693738"/>
          </a:xfrm>
          <a:custGeom>
            <a:avLst/>
            <a:gdLst>
              <a:gd name="connsiteX0" fmla="*/ 0 w 1066800"/>
              <a:gd name="connsiteY0" fmla="*/ 0 h 702734"/>
              <a:gd name="connsiteX1" fmla="*/ 16933 w 1066800"/>
              <a:gd name="connsiteY1" fmla="*/ 702734 h 702734"/>
              <a:gd name="connsiteX2" fmla="*/ 1066800 w 1066800"/>
              <a:gd name="connsiteY2" fmla="*/ 702734 h 702734"/>
              <a:gd name="connsiteX3" fmla="*/ 787400 w 1066800"/>
              <a:gd name="connsiteY3" fmla="*/ 16934 h 702734"/>
              <a:gd name="connsiteX4" fmla="*/ 0 w 1066800"/>
              <a:gd name="connsiteY4" fmla="*/ 0 h 702734"/>
              <a:gd name="connsiteX0-1" fmla="*/ 1 w 1049867"/>
              <a:gd name="connsiteY0-2" fmla="*/ 0 h 685801"/>
              <a:gd name="connsiteX1-3" fmla="*/ 0 w 1049867"/>
              <a:gd name="connsiteY1-4" fmla="*/ 685801 h 685801"/>
              <a:gd name="connsiteX2-5" fmla="*/ 1049867 w 1049867"/>
              <a:gd name="connsiteY2-6" fmla="*/ 685801 h 685801"/>
              <a:gd name="connsiteX3-7" fmla="*/ 770467 w 1049867"/>
              <a:gd name="connsiteY3-8" fmla="*/ 1 h 685801"/>
              <a:gd name="connsiteX4-9" fmla="*/ 1 w 1049867"/>
              <a:gd name="connsiteY4-10" fmla="*/ 0 h 6858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49867" h="685801">
                <a:moveTo>
                  <a:pt x="1" y="0"/>
                </a:moveTo>
                <a:cubicBezTo>
                  <a:pt x="1" y="228600"/>
                  <a:pt x="0" y="457201"/>
                  <a:pt x="0" y="685801"/>
                </a:cubicBezTo>
                <a:lnTo>
                  <a:pt x="1049867" y="685801"/>
                </a:lnTo>
                <a:lnTo>
                  <a:pt x="770467" y="1"/>
                </a:lnTo>
                <a:lnTo>
                  <a:pt x="1" y="0"/>
                </a:lnTo>
                <a:close/>
              </a:path>
            </a:pathLst>
          </a:custGeom>
          <a:solidFill>
            <a:schemeClr val="tx1"/>
          </a:solidFill>
          <a:ln w="12700" cap="flat" cmpd="sng" algn="ctr">
            <a:noFill/>
            <a:prstDash val="solid"/>
            <a:miter lim="800000"/>
          </a:ln>
          <a:effectLst/>
        </p:spPr>
        <p:txBody>
          <a:bodyPr anchor="ctr"/>
          <a:lstStyle/>
          <a:p>
            <a:pPr algn="ctr" fontAlgn="auto">
              <a:spcBef>
                <a:spcPct val="0"/>
              </a:spcBef>
              <a:spcAft>
                <a:spcPct val="0"/>
              </a:spcAft>
              <a:defRPr/>
            </a:pPr>
            <a:endParaRPr lang="zh-CN" altLang="en-US" kern="0">
              <a:solidFill>
                <a:srgbClr val="FF0000"/>
              </a:solidFill>
              <a:latin typeface="等线"/>
              <a:ea typeface="等线" panose="02010600030101010101" pitchFamily="2" charset="-122"/>
            </a:endParaRPr>
          </a:p>
        </p:txBody>
      </p:sp>
      <p:sp>
        <p:nvSpPr>
          <p:cNvPr id="13317" name="文本框 13"/>
          <p:cNvSpPr txBox="1">
            <a:spLocks noChangeArrowheads="1"/>
          </p:cNvSpPr>
          <p:nvPr/>
        </p:nvSpPr>
        <p:spPr bwMode="auto">
          <a:xfrm>
            <a:off x="211138" y="882650"/>
            <a:ext cx="11687175" cy="5059363"/>
          </a:xfrm>
          <a:prstGeom prst="rect">
            <a:avLst/>
          </a:prstGeom>
          <a:solidFill>
            <a:srgbClr val="F8F8F8">
              <a:alpha val="72156"/>
            </a:srgbClr>
          </a:solidFill>
          <a:ln w="9525">
            <a:noFill/>
            <a:miter lim="800000"/>
          </a:ln>
        </p:spPr>
        <p:txBody>
          <a:bodyPr>
            <a:spAutoFit/>
          </a:bodyPr>
          <a:lstStyle/>
          <a:p>
            <a:pPr>
              <a:lnSpc>
                <a:spcPct val="150000"/>
              </a:lnSpc>
            </a:pPr>
            <a:r>
              <a:rPr lang="en-US" altLang="zh-CN" sz="3100">
                <a:latin typeface="黑体" panose="02010609060101010101" pitchFamily="49" charset="-122"/>
                <a:ea typeface="黑体" panose="02010609060101010101" pitchFamily="49" charset="-122"/>
              </a:rPr>
              <a:t>    </a:t>
            </a:r>
            <a:r>
              <a:rPr lang="zh-CN" altLang="en-US" sz="3100">
                <a:latin typeface="黑体" panose="02010609060101010101" pitchFamily="49" charset="-122"/>
                <a:ea typeface="黑体" panose="02010609060101010101" pitchFamily="49" charset="-122"/>
              </a:rPr>
              <a:t>他们（日本关东军）认为</a:t>
            </a:r>
            <a:r>
              <a:rPr lang="en-US" altLang="zh-CN" sz="3100">
                <a:latin typeface="黑体" panose="02010609060101010101" pitchFamily="49" charset="-122"/>
                <a:ea typeface="黑体" panose="02010609060101010101" pitchFamily="49" charset="-122"/>
              </a:rPr>
              <a:t>1931</a:t>
            </a:r>
            <a:r>
              <a:rPr lang="zh-CN" altLang="en-US" sz="3100">
                <a:latin typeface="黑体" panose="02010609060101010101" pitchFamily="49" charset="-122"/>
                <a:ea typeface="黑体" panose="02010609060101010101" pitchFamily="49" charset="-122"/>
              </a:rPr>
              <a:t>年行动时机非常有利，因为中国正深深地陷入内部动荡和自然灾害的困境。大运河、长江和淮河水灾肆虐，致使中部十个省份</a:t>
            </a:r>
            <a:r>
              <a:rPr lang="en-US" altLang="zh-CN" sz="3100">
                <a:latin typeface="黑体" panose="02010609060101010101" pitchFamily="49" charset="-122"/>
                <a:ea typeface="黑体" panose="02010609060101010101" pitchFamily="49" charset="-122"/>
              </a:rPr>
              <a:t>14</a:t>
            </a:r>
            <a:r>
              <a:rPr lang="zh-CN" altLang="en-US" sz="3100">
                <a:latin typeface="黑体" panose="02010609060101010101" pitchFamily="49" charset="-122"/>
                <a:ea typeface="黑体" panose="02010609060101010101" pitchFamily="49" charset="-122"/>
              </a:rPr>
              <a:t>万人被淹死、</a:t>
            </a:r>
            <a:r>
              <a:rPr lang="en-US" altLang="zh-CN" sz="3100">
                <a:latin typeface="黑体" panose="02010609060101010101" pitchFamily="49" charset="-122"/>
                <a:ea typeface="黑体" panose="02010609060101010101" pitchFamily="49" charset="-122"/>
              </a:rPr>
              <a:t>25</a:t>
            </a:r>
            <a:r>
              <a:rPr lang="zh-CN" altLang="en-US" sz="3100">
                <a:latin typeface="黑体" panose="02010609060101010101" pitchFamily="49" charset="-122"/>
                <a:ea typeface="黑体" panose="02010609060101010101" pitchFamily="49" charset="-122"/>
              </a:rPr>
              <a:t>万人流离失所，更是雪上加霜。</a:t>
            </a:r>
            <a:endParaRPr lang="zh-CN" altLang="en-US" sz="3100">
              <a:latin typeface="黑体" panose="02010609060101010101" pitchFamily="49" charset="-122"/>
              <a:ea typeface="黑体" panose="02010609060101010101" pitchFamily="49" charset="-122"/>
            </a:endParaRPr>
          </a:p>
          <a:p>
            <a:pPr>
              <a:lnSpc>
                <a:spcPct val="150000"/>
              </a:lnSpc>
            </a:pPr>
            <a:r>
              <a:rPr lang="zh-CN" altLang="en-US" sz="3100">
                <a:latin typeface="黑体" panose="02010609060101010101" pitchFamily="49" charset="-122"/>
                <a:ea typeface="黑体" panose="02010609060101010101" pitchFamily="49" charset="-122"/>
              </a:rPr>
              <a:t>    西方列强受大萧条的沉重打击，忙于国内事务，无力阻止日本的侵略，而国际联盟也毫无力量进行干预。</a:t>
            </a:r>
            <a:endParaRPr lang="zh-CN" altLang="en-US" sz="3100">
              <a:latin typeface="黑体" panose="02010609060101010101" pitchFamily="49" charset="-122"/>
              <a:ea typeface="黑体" panose="02010609060101010101" pitchFamily="49" charset="-122"/>
            </a:endParaRPr>
          </a:p>
          <a:p>
            <a:pPr>
              <a:lnSpc>
                <a:spcPct val="150000"/>
              </a:lnSpc>
            </a:pPr>
            <a:r>
              <a:rPr lang="en-US" altLang="zh-CN" sz="3100">
                <a:latin typeface="黑体" panose="02010609060101010101" pitchFamily="49" charset="-122"/>
                <a:ea typeface="黑体" panose="02010609060101010101" pitchFamily="49" charset="-122"/>
              </a:rPr>
              <a:t>                          ——</a:t>
            </a:r>
            <a:r>
              <a:rPr lang="zh-CN" altLang="en-US" sz="3100">
                <a:latin typeface="黑体" panose="02010609060101010101" pitchFamily="49" charset="-122"/>
                <a:ea typeface="黑体" panose="02010609060101010101" pitchFamily="49" charset="-122"/>
              </a:rPr>
              <a:t>徐中约</a:t>
            </a:r>
            <a:r>
              <a:rPr lang="en-US" altLang="zh-CN" sz="3100">
                <a:latin typeface="黑体" panose="02010609060101010101" pitchFamily="49" charset="-122"/>
                <a:ea typeface="黑体" panose="02010609060101010101" pitchFamily="49" charset="-122"/>
              </a:rPr>
              <a:t>[</a:t>
            </a:r>
            <a:r>
              <a:rPr lang="zh-CN" altLang="en-US" sz="3100">
                <a:latin typeface="黑体" panose="02010609060101010101" pitchFamily="49" charset="-122"/>
                <a:ea typeface="黑体" panose="02010609060101010101" pitchFamily="49" charset="-122"/>
              </a:rPr>
              <a:t>美</a:t>
            </a:r>
            <a:r>
              <a:rPr lang="en-US" altLang="zh-CN" sz="3100">
                <a:latin typeface="黑体" panose="02010609060101010101" pitchFamily="49" charset="-122"/>
                <a:ea typeface="黑体" panose="02010609060101010101" pitchFamily="49" charset="-122"/>
              </a:rPr>
              <a:t>]《</a:t>
            </a:r>
            <a:r>
              <a:rPr lang="zh-CN" altLang="en-US" sz="3100">
                <a:latin typeface="黑体" panose="02010609060101010101" pitchFamily="49" charset="-122"/>
                <a:ea typeface="黑体" panose="02010609060101010101" pitchFamily="49" charset="-122"/>
              </a:rPr>
              <a:t>中国近代史</a:t>
            </a:r>
            <a:r>
              <a:rPr lang="en-US" altLang="zh-CN" sz="3100">
                <a:latin typeface="黑体" panose="02010609060101010101" pitchFamily="49" charset="-122"/>
                <a:ea typeface="黑体" panose="02010609060101010101" pitchFamily="49" charset="-122"/>
              </a:rPr>
              <a:t>》</a:t>
            </a:r>
            <a:endParaRPr lang="en-US" altLang="zh-CN" sz="3100">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1"/>
          <p:cNvSpPr>
            <a:spLocks noChangeArrowheads="1"/>
          </p:cNvSpPr>
          <p:nvPr/>
        </p:nvSpPr>
        <p:spPr bwMode="auto">
          <a:xfrm>
            <a:off x="349250" y="923925"/>
            <a:ext cx="11679238" cy="5048250"/>
          </a:xfrm>
          <a:prstGeom prst="rect">
            <a:avLst/>
          </a:prstGeom>
          <a:solidFill>
            <a:schemeClr val="bg1"/>
          </a:solidFill>
          <a:ln w="9525">
            <a:solidFill>
              <a:schemeClr val="tx1"/>
            </a:solidFill>
            <a:miter lim="800000"/>
          </a:ln>
        </p:spPr>
        <p:txBody>
          <a:bodyPr wrap="none" anchor="ctr"/>
          <a:lstStyle/>
          <a:p>
            <a:endParaRPr lang="zh-CN" altLang="en-US"/>
          </a:p>
        </p:txBody>
      </p:sp>
      <p:pic>
        <p:nvPicPr>
          <p:cNvPr id="14338" name="Picture 4"/>
          <p:cNvPicPr>
            <a:picLocks noChangeAspect="1" noChangeArrowheads="1"/>
          </p:cNvPicPr>
          <p:nvPr/>
        </p:nvPicPr>
        <p:blipFill>
          <a:blip r:embed="rId1"/>
          <a:stretch>
            <a:fillRect/>
          </a:stretch>
        </p:blipFill>
        <p:spPr bwMode="auto">
          <a:xfrm>
            <a:off x="0" y="6008688"/>
            <a:ext cx="12192000" cy="723900"/>
          </a:xfrm>
          <a:prstGeom prst="rect">
            <a:avLst/>
          </a:prstGeom>
          <a:noFill/>
          <a:ln w="9525">
            <a:noFill/>
            <a:miter lim="800000"/>
            <a:headEnd/>
            <a:tailEnd/>
          </a:ln>
        </p:spPr>
      </p:pic>
      <p:cxnSp>
        <p:nvCxnSpPr>
          <p:cNvPr id="14339" name="直接连接符 7"/>
          <p:cNvCxnSpPr>
            <a:cxnSpLocks noChangeShapeType="1"/>
          </p:cNvCxnSpPr>
          <p:nvPr/>
        </p:nvCxnSpPr>
        <p:spPr bwMode="auto">
          <a:xfrm flipV="1">
            <a:off x="0" y="685800"/>
            <a:ext cx="12204700" cy="7938"/>
          </a:xfrm>
          <a:prstGeom prst="line">
            <a:avLst/>
          </a:prstGeom>
          <a:noFill/>
          <a:ln w="19050" algn="ctr">
            <a:solidFill>
              <a:schemeClr val="tx1"/>
            </a:solidFill>
            <a:miter lim="800000"/>
          </a:ln>
        </p:spPr>
      </p:cxnSp>
      <p:sp>
        <p:nvSpPr>
          <p:cNvPr id="9" name="任意多边形 21"/>
          <p:cNvSpPr/>
          <p:nvPr/>
        </p:nvSpPr>
        <p:spPr>
          <a:xfrm>
            <a:off x="0" y="0"/>
            <a:ext cx="1049338" cy="693738"/>
          </a:xfrm>
          <a:custGeom>
            <a:avLst/>
            <a:gdLst>
              <a:gd name="connsiteX0" fmla="*/ 0 w 1066800"/>
              <a:gd name="connsiteY0" fmla="*/ 0 h 702734"/>
              <a:gd name="connsiteX1" fmla="*/ 16933 w 1066800"/>
              <a:gd name="connsiteY1" fmla="*/ 702734 h 702734"/>
              <a:gd name="connsiteX2" fmla="*/ 1066800 w 1066800"/>
              <a:gd name="connsiteY2" fmla="*/ 702734 h 702734"/>
              <a:gd name="connsiteX3" fmla="*/ 787400 w 1066800"/>
              <a:gd name="connsiteY3" fmla="*/ 16934 h 702734"/>
              <a:gd name="connsiteX4" fmla="*/ 0 w 1066800"/>
              <a:gd name="connsiteY4" fmla="*/ 0 h 702734"/>
              <a:gd name="connsiteX0-1" fmla="*/ 1 w 1049867"/>
              <a:gd name="connsiteY0-2" fmla="*/ 0 h 685801"/>
              <a:gd name="connsiteX1-3" fmla="*/ 0 w 1049867"/>
              <a:gd name="connsiteY1-4" fmla="*/ 685801 h 685801"/>
              <a:gd name="connsiteX2-5" fmla="*/ 1049867 w 1049867"/>
              <a:gd name="connsiteY2-6" fmla="*/ 685801 h 685801"/>
              <a:gd name="connsiteX3-7" fmla="*/ 770467 w 1049867"/>
              <a:gd name="connsiteY3-8" fmla="*/ 1 h 685801"/>
              <a:gd name="connsiteX4-9" fmla="*/ 1 w 1049867"/>
              <a:gd name="connsiteY4-10" fmla="*/ 0 h 6858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49867" h="685801">
                <a:moveTo>
                  <a:pt x="1" y="0"/>
                </a:moveTo>
                <a:cubicBezTo>
                  <a:pt x="1" y="228600"/>
                  <a:pt x="0" y="457201"/>
                  <a:pt x="0" y="685801"/>
                </a:cubicBezTo>
                <a:lnTo>
                  <a:pt x="1049867" y="685801"/>
                </a:lnTo>
                <a:lnTo>
                  <a:pt x="770467" y="1"/>
                </a:lnTo>
                <a:lnTo>
                  <a:pt x="1" y="0"/>
                </a:lnTo>
                <a:close/>
              </a:path>
            </a:pathLst>
          </a:custGeom>
          <a:solidFill>
            <a:schemeClr val="tx1"/>
          </a:solidFill>
          <a:ln w="12700" cap="flat" cmpd="sng" algn="ctr">
            <a:noFill/>
            <a:prstDash val="solid"/>
            <a:miter lim="800000"/>
          </a:ln>
          <a:effectLst/>
        </p:spPr>
        <p:txBody>
          <a:bodyPr anchor="ctr"/>
          <a:lstStyle/>
          <a:p>
            <a:pPr algn="ctr" fontAlgn="auto">
              <a:spcBef>
                <a:spcPct val="0"/>
              </a:spcBef>
              <a:spcAft>
                <a:spcPct val="0"/>
              </a:spcAft>
              <a:defRPr/>
            </a:pPr>
            <a:endParaRPr lang="zh-CN" altLang="en-US" kern="0">
              <a:solidFill>
                <a:srgbClr val="FF0000"/>
              </a:solidFill>
              <a:latin typeface="等线"/>
              <a:ea typeface="等线" panose="02010600030101010101" pitchFamily="2" charset="-122"/>
            </a:endParaRPr>
          </a:p>
        </p:txBody>
      </p:sp>
      <p:sp>
        <p:nvSpPr>
          <p:cNvPr id="14341" name="TextBox 2"/>
          <p:cNvSpPr txBox="1">
            <a:spLocks noChangeArrowheads="1"/>
          </p:cNvSpPr>
          <p:nvPr/>
        </p:nvSpPr>
        <p:spPr bwMode="auto">
          <a:xfrm>
            <a:off x="1049338" y="85725"/>
            <a:ext cx="6303962" cy="579438"/>
          </a:xfrm>
          <a:prstGeom prst="rect">
            <a:avLst/>
          </a:prstGeom>
          <a:noFill/>
          <a:ln w="9525">
            <a:noFill/>
            <a:miter lim="800000"/>
          </a:ln>
        </p:spPr>
        <p:txBody>
          <a:bodyPr wrap="none">
            <a:spAutoFit/>
          </a:bodyPr>
          <a:lstStyle/>
          <a:p>
            <a:r>
              <a:rPr lang="zh-CN" altLang="en-US" sz="3200" b="1">
                <a:latin typeface="黑体" panose="02010609060101010101" pitchFamily="49" charset="-122"/>
                <a:ea typeface="黑体" panose="02010609060101010101" pitchFamily="49" charset="-122"/>
              </a:rPr>
              <a:t>一、日本侵华的原因：历史与现实</a:t>
            </a:r>
            <a:endParaRPr lang="zh-CN" altLang="en-US" sz="3200" b="1">
              <a:latin typeface="黑体" panose="02010609060101010101" pitchFamily="49" charset="-122"/>
              <a:ea typeface="黑体" panose="02010609060101010101" pitchFamily="49" charset="-122"/>
            </a:endParaRPr>
          </a:p>
        </p:txBody>
      </p:sp>
      <p:sp>
        <p:nvSpPr>
          <p:cNvPr id="14342" name="文本框 10"/>
          <p:cNvSpPr txBox="1">
            <a:spLocks noChangeArrowheads="1"/>
          </p:cNvSpPr>
          <p:nvPr/>
        </p:nvSpPr>
        <p:spPr bwMode="auto">
          <a:xfrm>
            <a:off x="471488" y="985838"/>
            <a:ext cx="11563350" cy="579437"/>
          </a:xfrm>
          <a:prstGeom prst="rect">
            <a:avLst/>
          </a:prstGeom>
          <a:noFill/>
          <a:ln w="9525">
            <a:noFill/>
            <a:miter lim="800000"/>
          </a:ln>
        </p:spPr>
        <p:txBody>
          <a:bodyPr wrap="none">
            <a:spAutoFit/>
          </a:bodyPr>
          <a:lstStyle/>
          <a:p>
            <a:r>
              <a:rPr lang="zh-CN" altLang="en-US" sz="3200">
                <a:latin typeface="黑体" panose="02010609060101010101" pitchFamily="49" charset="-122"/>
                <a:ea typeface="黑体" panose="02010609060101010101" pitchFamily="49" charset="-122"/>
              </a:rPr>
              <a:t>历史原因：“大陆政策”的延续，侵华是既定国策，蓄谋已久。</a:t>
            </a:r>
            <a:endParaRPr lang="zh-CN" altLang="en-US" sz="3200">
              <a:latin typeface="黑体" panose="02010609060101010101" pitchFamily="49" charset="-122"/>
              <a:ea typeface="黑体" panose="02010609060101010101" pitchFamily="49" charset="-122"/>
            </a:endParaRPr>
          </a:p>
        </p:txBody>
      </p:sp>
      <p:sp>
        <p:nvSpPr>
          <p:cNvPr id="14343" name="文本框 16"/>
          <p:cNvSpPr txBox="1">
            <a:spLocks noChangeArrowheads="1"/>
          </p:cNvSpPr>
          <p:nvPr/>
        </p:nvSpPr>
        <p:spPr bwMode="auto">
          <a:xfrm>
            <a:off x="476250" y="1646238"/>
            <a:ext cx="11545888" cy="1076325"/>
          </a:xfrm>
          <a:prstGeom prst="rect">
            <a:avLst/>
          </a:prstGeom>
          <a:noFill/>
          <a:ln w="9525">
            <a:noFill/>
            <a:miter lim="800000"/>
          </a:ln>
        </p:spPr>
        <p:txBody>
          <a:bodyPr>
            <a:spAutoFit/>
          </a:bodyPr>
          <a:lstStyle/>
          <a:p>
            <a:r>
              <a:rPr lang="zh-CN" altLang="en-US" sz="3200">
                <a:latin typeface="黑体" panose="02010609060101010101" pitchFamily="49" charset="-122"/>
                <a:ea typeface="黑体" panose="02010609060101010101" pitchFamily="49" charset="-122"/>
              </a:rPr>
              <a:t>现实原因：急于转嫁</a:t>
            </a:r>
            <a:r>
              <a:rPr lang="en-US" altLang="zh-CN" sz="3200">
                <a:latin typeface="黑体" panose="02010609060101010101" pitchFamily="49" charset="-122"/>
                <a:ea typeface="黑体" panose="02010609060101010101" pitchFamily="49" charset="-122"/>
              </a:rPr>
              <a:t>1929</a:t>
            </a:r>
            <a:r>
              <a:rPr lang="zh-CN" altLang="en-US" sz="3200">
                <a:latin typeface="黑体" panose="02010609060101010101" pitchFamily="49" charset="-122"/>
                <a:ea typeface="黑体" panose="02010609060101010101" pitchFamily="49" charset="-122"/>
              </a:rPr>
              <a:t>年资本主义世界经济危机对本的不利影响。</a:t>
            </a:r>
            <a:endParaRPr lang="zh-CN" altLang="en-US" sz="3200">
              <a:latin typeface="黑体" panose="02010609060101010101" pitchFamily="49" charset="-122"/>
              <a:ea typeface="黑体" panose="02010609060101010101" pitchFamily="49" charset="-122"/>
            </a:endParaRPr>
          </a:p>
        </p:txBody>
      </p:sp>
      <p:sp>
        <p:nvSpPr>
          <p:cNvPr id="14344" name="Text Box 10"/>
          <p:cNvSpPr txBox="1">
            <a:spLocks noChangeArrowheads="1"/>
          </p:cNvSpPr>
          <p:nvPr/>
        </p:nvSpPr>
        <p:spPr bwMode="auto">
          <a:xfrm>
            <a:off x="488950" y="2768600"/>
            <a:ext cx="11563350" cy="1066800"/>
          </a:xfrm>
          <a:prstGeom prst="rect">
            <a:avLst/>
          </a:prstGeom>
          <a:noFill/>
          <a:ln w="9525">
            <a:noFill/>
            <a:miter lim="800000"/>
          </a:ln>
        </p:spPr>
        <p:txBody>
          <a:bodyPr wrap="none">
            <a:spAutoFit/>
          </a:bodyPr>
          <a:lstStyle/>
          <a:p>
            <a:r>
              <a:rPr lang="zh-CN" altLang="en-US" sz="3200">
                <a:latin typeface="黑体" panose="02010609060101010101" pitchFamily="49" charset="-122"/>
                <a:ea typeface="黑体" panose="02010609060101010101" pitchFamily="49" charset="-122"/>
              </a:rPr>
              <a:t>根本原因：日本资本主义发展，要求对外侵略扩张，解决资源不</a:t>
            </a:r>
            <a:endParaRPr lang="zh-CN" altLang="en-US" sz="3200">
              <a:latin typeface="黑体" panose="02010609060101010101" pitchFamily="49" charset="-122"/>
              <a:ea typeface="黑体" panose="02010609060101010101" pitchFamily="49" charset="-122"/>
            </a:endParaRPr>
          </a:p>
          <a:p>
            <a:r>
              <a:rPr lang="zh-CN" altLang="en-US" sz="3200">
                <a:latin typeface="黑体" panose="02010609060101010101" pitchFamily="49" charset="-122"/>
                <a:ea typeface="黑体" panose="02010609060101010101" pitchFamily="49" charset="-122"/>
              </a:rPr>
              <a:t>足和市场狭小问题。</a:t>
            </a:r>
            <a:endParaRPr lang="zh-CN" altLang="en-US" sz="3200">
              <a:latin typeface="黑体" panose="02010609060101010101" pitchFamily="49" charset="-122"/>
              <a:ea typeface="黑体" panose="02010609060101010101" pitchFamily="49" charset="-122"/>
            </a:endParaRPr>
          </a:p>
        </p:txBody>
      </p:sp>
      <p:sp>
        <p:nvSpPr>
          <p:cNvPr id="53259" name="Text Box 11"/>
          <p:cNvSpPr txBox="1">
            <a:spLocks noChangeArrowheads="1"/>
          </p:cNvSpPr>
          <p:nvPr/>
        </p:nvSpPr>
        <p:spPr bwMode="auto">
          <a:xfrm>
            <a:off x="477838" y="3833813"/>
            <a:ext cx="11360150" cy="1066800"/>
          </a:xfrm>
          <a:prstGeom prst="rect">
            <a:avLst/>
          </a:prstGeom>
          <a:noFill/>
          <a:ln w="9525">
            <a:noFill/>
            <a:miter lim="800000"/>
          </a:ln>
        </p:spPr>
        <p:txBody>
          <a:bodyPr wrap="none">
            <a:spAutoFit/>
          </a:bodyPr>
          <a:lstStyle/>
          <a:p>
            <a:r>
              <a:rPr lang="zh-CN" altLang="en-US" sz="3200">
                <a:latin typeface="黑体" panose="02010609060101010101" pitchFamily="49" charset="-122"/>
                <a:ea typeface="黑体" panose="02010609060101010101" pitchFamily="49" charset="-122"/>
              </a:rPr>
              <a:t>中国因素：中国正陷入内战</a:t>
            </a:r>
            <a:r>
              <a:rPr lang="en-US" altLang="zh-CN" sz="3200">
                <a:latin typeface="黑体" panose="02010609060101010101" pitchFamily="49" charset="-122"/>
                <a:ea typeface="黑体" panose="02010609060101010101" pitchFamily="49" charset="-122"/>
              </a:rPr>
              <a:t>(</a:t>
            </a:r>
            <a:r>
              <a:rPr lang="zh-CN" altLang="en-US" sz="3200">
                <a:latin typeface="黑体" panose="02010609060101010101" pitchFamily="49" charset="-122"/>
                <a:ea typeface="黑体" panose="02010609060101010101" pitchFamily="49" charset="-122"/>
              </a:rPr>
              <a:t>国民政府以主要武力围剿红军和革</a:t>
            </a:r>
            <a:endParaRPr lang="zh-CN" altLang="en-US" sz="3200">
              <a:latin typeface="黑体" panose="02010609060101010101" pitchFamily="49" charset="-122"/>
              <a:ea typeface="黑体" panose="02010609060101010101" pitchFamily="49" charset="-122"/>
            </a:endParaRPr>
          </a:p>
          <a:p>
            <a:r>
              <a:rPr lang="zh-CN" altLang="en-US" sz="3200">
                <a:latin typeface="黑体" panose="02010609060101010101" pitchFamily="49" charset="-122"/>
                <a:ea typeface="黑体" panose="02010609060101010101" pitchFamily="49" charset="-122"/>
              </a:rPr>
              <a:t>命根据地</a:t>
            </a:r>
            <a:r>
              <a:rPr lang="en-US" altLang="zh-CN" sz="3200">
                <a:latin typeface="黑体" panose="02010609060101010101" pitchFamily="49" charset="-122"/>
                <a:ea typeface="黑体" panose="02010609060101010101" pitchFamily="49" charset="-122"/>
              </a:rPr>
              <a:t>)</a:t>
            </a:r>
            <a:r>
              <a:rPr lang="zh-CN" altLang="en-US" sz="3200">
                <a:latin typeface="黑体" panose="02010609060101010101" pitchFamily="49" charset="-122"/>
                <a:ea typeface="黑体" panose="02010609060101010101" pitchFamily="49" charset="-122"/>
              </a:rPr>
              <a:t>和自然灾害的双重困境。</a:t>
            </a:r>
            <a:endParaRPr lang="zh-CN" altLang="en-US" sz="3200">
              <a:latin typeface="黑体" panose="02010609060101010101" pitchFamily="49" charset="-122"/>
              <a:ea typeface="黑体" panose="02010609060101010101" pitchFamily="49" charset="-122"/>
            </a:endParaRPr>
          </a:p>
        </p:txBody>
      </p:sp>
      <p:sp>
        <p:nvSpPr>
          <p:cNvPr id="53260" name="Text Box 12"/>
          <p:cNvSpPr txBox="1">
            <a:spLocks noChangeArrowheads="1"/>
          </p:cNvSpPr>
          <p:nvPr/>
        </p:nvSpPr>
        <p:spPr bwMode="auto">
          <a:xfrm>
            <a:off x="514350" y="4856163"/>
            <a:ext cx="11156950" cy="1066800"/>
          </a:xfrm>
          <a:prstGeom prst="rect">
            <a:avLst/>
          </a:prstGeom>
          <a:noFill/>
          <a:ln w="9525">
            <a:noFill/>
            <a:miter lim="800000"/>
          </a:ln>
        </p:spPr>
        <p:txBody>
          <a:bodyPr wrap="none">
            <a:spAutoFit/>
          </a:bodyPr>
          <a:lstStyle/>
          <a:p>
            <a:r>
              <a:rPr lang="zh-CN" altLang="en-US" sz="3200">
                <a:latin typeface="黑体" panose="02010609060101010101" pitchFamily="49" charset="-122"/>
                <a:ea typeface="黑体" panose="02010609060101010101" pitchFamily="49" charset="-122"/>
              </a:rPr>
              <a:t>国际因素：欧美国家由于受到大萧条的重创，对法西斯的侵略</a:t>
            </a:r>
            <a:endParaRPr lang="zh-CN" altLang="en-US" sz="3200">
              <a:latin typeface="黑体" panose="02010609060101010101" pitchFamily="49" charset="-122"/>
              <a:ea typeface="黑体" panose="02010609060101010101" pitchFamily="49" charset="-122"/>
            </a:endParaRPr>
          </a:p>
          <a:p>
            <a:r>
              <a:rPr lang="zh-CN" altLang="en-US" sz="3200">
                <a:latin typeface="黑体" panose="02010609060101010101" pitchFamily="49" charset="-122"/>
                <a:ea typeface="黑体" panose="02010609060101010101" pitchFamily="49" charset="-122"/>
              </a:rPr>
              <a:t>行径普遍采取绥靖政策。</a:t>
            </a:r>
            <a:endParaRPr lang="zh-CN" altLang="en-US" sz="320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59"/>
                                        </p:tgtEl>
                                        <p:attrNameLst>
                                          <p:attrName>style.visibility</p:attrName>
                                        </p:attrNameLst>
                                      </p:cBhvr>
                                      <p:to>
                                        <p:strVal val="visible"/>
                                      </p:to>
                                    </p:set>
                                    <p:animEffect transition="in" filter="blinds(horizontal)">
                                      <p:cBhvr>
                                        <p:cTn id="7" dur="500"/>
                                        <p:tgtEl>
                                          <p:spTgt spid="5325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260"/>
                                        </p:tgtEl>
                                        <p:attrNameLst>
                                          <p:attrName>style.visibility</p:attrName>
                                        </p:attrNameLst>
                                      </p:cBhvr>
                                      <p:to>
                                        <p:strVal val="visible"/>
                                      </p:to>
                                    </p:set>
                                    <p:animEffect transition="in" filter="blinds(horizontal)">
                                      <p:cBhvr>
                                        <p:cTn id="12" dur="500"/>
                                        <p:tgtEl>
                                          <p:spTgt spid="53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9" grpId="0"/>
      <p:bldP spid="5326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1"/>
          <a:stretch>
            <a:fillRect/>
          </a:stretch>
        </a:blipFill>
        <a:effectLst/>
      </p:bgPr>
    </p:bg>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ln w="76200">
            <a:no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ct val="0"/>
              </a:spcBef>
              <a:spcAft>
                <a:spcPct val="0"/>
              </a:spcAft>
              <a:defRPr/>
            </a:pPr>
            <a:endParaRPr lang="zh-CN" altLang="en-US" sz="3200" b="1">
              <a:solidFill>
                <a:srgbClr val="C00000"/>
              </a:solidFill>
              <a:effectLst>
                <a:outerShdw blurRad="60007" dist="200025" dir="15000000" sy="30000" kx="-1800000" algn="bl" rotWithShape="0">
                  <a:prstClr val="black">
                    <a:alpha val="32000"/>
                  </a:prstClr>
                </a:outerShdw>
              </a:effectLst>
              <a:latin typeface="楷体" panose="02010609060101010101" charset="-122"/>
              <a:ea typeface="楷体" panose="02010609060101010101" charset="-122"/>
            </a:endParaRPr>
          </a:p>
        </p:txBody>
      </p:sp>
      <p:grpSp>
        <p:nvGrpSpPr>
          <p:cNvPr id="16" name="组合 15"/>
          <p:cNvGrpSpPr/>
          <p:nvPr/>
        </p:nvGrpSpPr>
        <p:grpSpPr>
          <a:xfrm>
            <a:off x="895350" y="1670050"/>
            <a:ext cx="609600" cy="2016125"/>
            <a:chOff x="11911" y="2599"/>
            <a:chExt cx="961" cy="3176"/>
          </a:xfrm>
        </p:grpSpPr>
        <p:sp>
          <p:nvSpPr>
            <p:cNvPr id="15443" name="文本框 17"/>
            <p:cNvSpPr txBox="1">
              <a:spLocks noChangeArrowheads="1"/>
            </p:cNvSpPr>
            <p:nvPr/>
          </p:nvSpPr>
          <p:spPr bwMode="auto">
            <a:xfrm>
              <a:off x="11911" y="2599"/>
              <a:ext cx="872" cy="2597"/>
            </a:xfrm>
            <a:prstGeom prst="rect">
              <a:avLst/>
            </a:prstGeom>
            <a:noFill/>
            <a:ln w="9525">
              <a:noFill/>
              <a:miter lim="800000"/>
            </a:ln>
          </p:spPr>
          <p:txBody>
            <a:bodyPr vert="eaVert">
              <a:spAutoFit/>
            </a:bodyPr>
            <a:lstStyle/>
            <a:p>
              <a:pPr algn="r"/>
              <a:r>
                <a:rPr lang="zh-CN" altLang="en-US" sz="2400" b="1">
                  <a:latin typeface="仿宋" panose="02010609060101010101" pitchFamily="49" charset="-122"/>
                  <a:ea typeface="仿宋" panose="02010609060101010101" pitchFamily="49" charset="-122"/>
                </a:rPr>
                <a:t>九一八事变</a:t>
              </a:r>
              <a:endParaRPr lang="zh-CN" altLang="en-US" sz="2400" b="1">
                <a:latin typeface="仿宋" panose="02010609060101010101" pitchFamily="49" charset="-122"/>
                <a:ea typeface="仿宋" panose="02010609060101010101" pitchFamily="49" charset="-122"/>
              </a:endParaRPr>
            </a:p>
          </p:txBody>
        </p:sp>
        <p:sp>
          <p:nvSpPr>
            <p:cNvPr id="15444" name="文本框 18"/>
            <p:cNvSpPr txBox="1">
              <a:spLocks noChangeArrowheads="1"/>
            </p:cNvSpPr>
            <p:nvPr/>
          </p:nvSpPr>
          <p:spPr bwMode="auto">
            <a:xfrm>
              <a:off x="11936" y="5244"/>
              <a:ext cx="936" cy="531"/>
            </a:xfrm>
            <a:prstGeom prst="rect">
              <a:avLst/>
            </a:prstGeom>
            <a:noFill/>
            <a:ln w="9525">
              <a:noFill/>
              <a:miter lim="800000"/>
            </a:ln>
          </p:spPr>
          <p:txBody>
            <a:bodyPr wrap="none">
              <a:spAutoFit/>
            </a:bodyPr>
            <a:lstStyle/>
            <a:p>
              <a:r>
                <a:rPr lang="en-US" altLang="zh-CN" sz="1600" b="1">
                  <a:latin typeface="仿宋" panose="02010609060101010101" pitchFamily="49" charset="-122"/>
                  <a:ea typeface="仿宋" panose="02010609060101010101" pitchFamily="49" charset="-122"/>
                </a:rPr>
                <a:t>9.18</a:t>
              </a:r>
              <a:endParaRPr lang="en-US" altLang="zh-CN" sz="1600" b="1">
                <a:latin typeface="仿宋" panose="02010609060101010101" pitchFamily="49" charset="-122"/>
                <a:ea typeface="仿宋" panose="02010609060101010101" pitchFamily="49" charset="-122"/>
              </a:endParaRPr>
            </a:p>
          </p:txBody>
        </p:sp>
      </p:grpSp>
      <p:grpSp>
        <p:nvGrpSpPr>
          <p:cNvPr id="20" name="组合 19"/>
          <p:cNvGrpSpPr/>
          <p:nvPr/>
        </p:nvGrpSpPr>
        <p:grpSpPr>
          <a:xfrm>
            <a:off x="5703888" y="4197350"/>
            <a:ext cx="593725" cy="1354138"/>
            <a:chOff x="12948" y="6603"/>
            <a:chExt cx="934" cy="2134"/>
          </a:xfrm>
        </p:grpSpPr>
        <p:sp>
          <p:nvSpPr>
            <p:cNvPr id="15441" name="文本框 20"/>
            <p:cNvSpPr txBox="1">
              <a:spLocks noChangeArrowheads="1"/>
            </p:cNvSpPr>
            <p:nvPr/>
          </p:nvSpPr>
          <p:spPr bwMode="auto">
            <a:xfrm>
              <a:off x="13059" y="6804"/>
              <a:ext cx="724" cy="1933"/>
            </a:xfrm>
            <a:prstGeom prst="rect">
              <a:avLst/>
            </a:prstGeom>
            <a:noFill/>
            <a:ln w="9525">
              <a:noFill/>
              <a:miter lim="800000"/>
            </a:ln>
          </p:spPr>
          <p:txBody>
            <a:bodyPr vert="eaVert">
              <a:spAutoFit/>
            </a:bodyPr>
            <a:lstStyle/>
            <a:p>
              <a:pPr algn="ctr"/>
              <a:r>
                <a:rPr lang="zh-CN" altLang="en-US" b="1">
                  <a:latin typeface="仿宋" panose="02010609060101010101" pitchFamily="49" charset="-122"/>
                  <a:ea typeface="仿宋" panose="02010609060101010101" pitchFamily="49" charset="-122"/>
                </a:rPr>
                <a:t>西安事变</a:t>
              </a:r>
              <a:endParaRPr lang="zh-CN" altLang="en-US" b="1">
                <a:latin typeface="仿宋" panose="02010609060101010101" pitchFamily="49" charset="-122"/>
                <a:ea typeface="仿宋" panose="02010609060101010101" pitchFamily="49" charset="-122"/>
              </a:endParaRPr>
            </a:p>
          </p:txBody>
        </p:sp>
        <p:sp>
          <p:nvSpPr>
            <p:cNvPr id="15442" name="文本框 21"/>
            <p:cNvSpPr txBox="1">
              <a:spLocks noChangeArrowheads="1"/>
            </p:cNvSpPr>
            <p:nvPr/>
          </p:nvSpPr>
          <p:spPr bwMode="auto">
            <a:xfrm>
              <a:off x="12948" y="6603"/>
              <a:ext cx="934" cy="531"/>
            </a:xfrm>
            <a:prstGeom prst="rect">
              <a:avLst/>
            </a:prstGeom>
            <a:noFill/>
            <a:ln w="9525">
              <a:noFill/>
              <a:miter lim="800000"/>
            </a:ln>
          </p:spPr>
          <p:txBody>
            <a:bodyPr wrap="none">
              <a:spAutoFit/>
            </a:bodyPr>
            <a:lstStyle/>
            <a:p>
              <a:r>
                <a:rPr lang="en-US" altLang="zh-CN" sz="1600" b="1">
                  <a:latin typeface="仿宋" panose="02010609060101010101" pitchFamily="49" charset="-122"/>
                  <a:ea typeface="仿宋" panose="02010609060101010101" pitchFamily="49" charset="-122"/>
                </a:rPr>
                <a:t>12</a:t>
              </a:r>
              <a:r>
                <a:rPr lang="zh-CN" altLang="en-US" sz="1600" b="1">
                  <a:latin typeface="仿宋" panose="02010609060101010101" pitchFamily="49" charset="-122"/>
                  <a:ea typeface="仿宋" panose="02010609060101010101" pitchFamily="49" charset="-122"/>
                </a:rPr>
                <a:t>月</a:t>
              </a:r>
              <a:endParaRPr lang="zh-CN" altLang="en-US" sz="1600" b="1">
                <a:latin typeface="仿宋" panose="02010609060101010101" pitchFamily="49" charset="-122"/>
                <a:ea typeface="仿宋" panose="02010609060101010101" pitchFamily="49" charset="-122"/>
              </a:endParaRPr>
            </a:p>
          </p:txBody>
        </p:sp>
      </p:grpSp>
      <p:sp>
        <p:nvSpPr>
          <p:cNvPr id="16391" name="文本框 22"/>
          <p:cNvSpPr txBox="1">
            <a:spLocks noChangeArrowheads="1"/>
          </p:cNvSpPr>
          <p:nvPr/>
        </p:nvSpPr>
        <p:spPr bwMode="auto">
          <a:xfrm>
            <a:off x="9652000" y="215900"/>
            <a:ext cx="2344738" cy="822325"/>
          </a:xfrm>
          <a:prstGeom prst="rect">
            <a:avLst/>
          </a:prstGeom>
          <a:noFill/>
          <a:ln w="9525">
            <a:noFill/>
            <a:miter lim="800000"/>
          </a:ln>
        </p:spPr>
        <p:txBody>
          <a:bodyPr>
            <a:spAutoFit/>
          </a:bodyPr>
          <a:lstStyle/>
          <a:p>
            <a:pPr algn="ctr"/>
            <a:r>
              <a:rPr lang="zh-CN" altLang="en-US" sz="2400">
                <a:latin typeface="汉仪尚巍手书简" panose="02010600030101010101"/>
                <a:ea typeface="微软雅黑" panose="020B0503020204020204" pitchFamily="34" charset="-122"/>
                <a:sym typeface="+mn-ea"/>
              </a:rPr>
              <a:t>抗日战争时期</a:t>
            </a:r>
            <a:endParaRPr lang="zh-CN" altLang="en-US" sz="2400">
              <a:latin typeface="汉仪尚巍手书简" panose="02010600030101010101"/>
              <a:ea typeface="微软雅黑" panose="020B0503020204020204" pitchFamily="34" charset="-122"/>
              <a:sym typeface="+mn-ea"/>
            </a:endParaRPr>
          </a:p>
          <a:p>
            <a:pPr algn="ctr"/>
            <a:r>
              <a:rPr lang="zh-CN" altLang="en-US" sz="2400">
                <a:latin typeface="汉仪尚巍手书简" panose="02010600030101010101"/>
                <a:ea typeface="微软雅黑" panose="020B0503020204020204" pitchFamily="34" charset="-122"/>
                <a:sym typeface="+mn-ea"/>
              </a:rPr>
              <a:t>（</a:t>
            </a:r>
            <a:r>
              <a:rPr lang="en-US" altLang="zh-CN" sz="2400">
                <a:latin typeface="汉仪尚巍手书简" panose="02010600030101010101"/>
                <a:ea typeface="微软雅黑" panose="020B0503020204020204" pitchFamily="34" charset="-122"/>
                <a:sym typeface="+mn-ea"/>
              </a:rPr>
              <a:t>1931-1945</a:t>
            </a:r>
            <a:r>
              <a:rPr lang="zh-CN" altLang="en-US" sz="2400">
                <a:latin typeface="汉仪尚巍手书简" panose="02010600030101010101"/>
                <a:ea typeface="微软雅黑" panose="020B0503020204020204" pitchFamily="34" charset="-122"/>
                <a:sym typeface="+mn-ea"/>
              </a:rPr>
              <a:t>）</a:t>
            </a:r>
            <a:endParaRPr lang="zh-CN" altLang="en-US" sz="2400">
              <a:latin typeface="汉仪尚巍手书简" panose="02010600030101010101"/>
              <a:ea typeface="微软雅黑" panose="020B0503020204020204" pitchFamily="34" charset="-122"/>
              <a:sym typeface="+mn-ea"/>
            </a:endParaRPr>
          </a:p>
        </p:txBody>
      </p:sp>
      <p:grpSp>
        <p:nvGrpSpPr>
          <p:cNvPr id="24" name="组合 23"/>
          <p:cNvGrpSpPr/>
          <p:nvPr/>
        </p:nvGrpSpPr>
        <p:grpSpPr>
          <a:xfrm>
            <a:off x="2054225" y="1217613"/>
            <a:ext cx="595313" cy="2505075"/>
            <a:chOff x="11862" y="1830"/>
            <a:chExt cx="936" cy="3945"/>
          </a:xfrm>
        </p:grpSpPr>
        <p:sp>
          <p:nvSpPr>
            <p:cNvPr id="15439" name="文本框 24"/>
            <p:cNvSpPr txBox="1">
              <a:spLocks noChangeArrowheads="1"/>
            </p:cNvSpPr>
            <p:nvPr/>
          </p:nvSpPr>
          <p:spPr bwMode="auto">
            <a:xfrm>
              <a:off x="11970" y="1830"/>
              <a:ext cx="776" cy="3311"/>
            </a:xfrm>
            <a:prstGeom prst="rect">
              <a:avLst/>
            </a:prstGeom>
            <a:noFill/>
            <a:ln w="9525">
              <a:noFill/>
              <a:miter lim="800000"/>
            </a:ln>
          </p:spPr>
          <p:txBody>
            <a:bodyPr vert="eaVert">
              <a:spAutoFit/>
            </a:bodyPr>
            <a:lstStyle/>
            <a:p>
              <a:pPr algn="r"/>
              <a:r>
                <a:rPr lang="zh-CN" altLang="en-US" sz="2000" b="1">
                  <a:latin typeface="仿宋" panose="02010609060101010101" pitchFamily="49" charset="-122"/>
                  <a:ea typeface="仿宋" panose="02010609060101010101" pitchFamily="49" charset="-122"/>
                </a:rPr>
                <a:t>一</a:t>
              </a:r>
              <a:r>
                <a:rPr lang="en-US" altLang="zh-CN" sz="2000" b="1">
                  <a:latin typeface="仿宋" panose="02010609060101010101" pitchFamily="49" charset="-122"/>
                  <a:ea typeface="仿宋" panose="02010609060101010101" pitchFamily="49" charset="-122"/>
                </a:rPr>
                <a:t>·</a:t>
              </a:r>
              <a:r>
                <a:rPr lang="zh-CN" altLang="en-US" sz="2000" b="1">
                  <a:latin typeface="仿宋" panose="02010609060101010101" pitchFamily="49" charset="-122"/>
                  <a:ea typeface="仿宋" panose="02010609060101010101" pitchFamily="49" charset="-122"/>
                </a:rPr>
                <a:t>二八事变</a:t>
              </a:r>
              <a:endParaRPr lang="zh-CN" altLang="en-US" sz="2000" b="1">
                <a:latin typeface="仿宋" panose="02010609060101010101" pitchFamily="49" charset="-122"/>
                <a:ea typeface="仿宋" panose="02010609060101010101" pitchFamily="49" charset="-122"/>
              </a:endParaRPr>
            </a:p>
          </p:txBody>
        </p:sp>
        <p:sp>
          <p:nvSpPr>
            <p:cNvPr id="15440" name="文本框 25"/>
            <p:cNvSpPr txBox="1">
              <a:spLocks noChangeArrowheads="1"/>
            </p:cNvSpPr>
            <p:nvPr/>
          </p:nvSpPr>
          <p:spPr bwMode="auto">
            <a:xfrm>
              <a:off x="11862" y="5244"/>
              <a:ext cx="936" cy="531"/>
            </a:xfrm>
            <a:prstGeom prst="rect">
              <a:avLst/>
            </a:prstGeom>
            <a:noFill/>
            <a:ln w="9525">
              <a:noFill/>
              <a:miter lim="800000"/>
            </a:ln>
          </p:spPr>
          <p:txBody>
            <a:bodyPr wrap="none">
              <a:spAutoFit/>
            </a:bodyPr>
            <a:lstStyle/>
            <a:p>
              <a:r>
                <a:rPr lang="en-US" altLang="zh-CN" sz="1600" b="1">
                  <a:latin typeface="仿宋" panose="02010609060101010101" pitchFamily="49" charset="-122"/>
                  <a:ea typeface="仿宋" panose="02010609060101010101" pitchFamily="49" charset="-122"/>
                </a:rPr>
                <a:t>1.28</a:t>
              </a:r>
              <a:endParaRPr lang="en-US" altLang="zh-CN" sz="1600" b="1">
                <a:latin typeface="仿宋" panose="02010609060101010101" pitchFamily="49" charset="-122"/>
                <a:ea typeface="仿宋" panose="02010609060101010101" pitchFamily="49" charset="-122"/>
              </a:endParaRPr>
            </a:p>
          </p:txBody>
        </p:sp>
      </p:grpSp>
      <p:sp>
        <p:nvSpPr>
          <p:cNvPr id="27" name="文本框 26"/>
          <p:cNvSpPr txBox="1">
            <a:spLocks noChangeArrowheads="1"/>
          </p:cNvSpPr>
          <p:nvPr/>
        </p:nvSpPr>
        <p:spPr bwMode="auto">
          <a:xfrm>
            <a:off x="3270250" y="1662113"/>
            <a:ext cx="490538" cy="1985962"/>
          </a:xfrm>
          <a:prstGeom prst="rect">
            <a:avLst/>
          </a:prstGeom>
          <a:noFill/>
          <a:ln w="9525">
            <a:noFill/>
            <a:miter lim="800000"/>
          </a:ln>
        </p:spPr>
        <p:txBody>
          <a:bodyPr vert="eaVert">
            <a:spAutoFit/>
          </a:bodyPr>
          <a:lstStyle/>
          <a:p>
            <a:pPr algn="r"/>
            <a:r>
              <a:rPr lang="zh-CN" altLang="en-US" sz="2000" b="1">
                <a:latin typeface="仿宋" panose="02010609060101010101" pitchFamily="49" charset="-122"/>
                <a:ea typeface="仿宋" panose="02010609060101010101" pitchFamily="49" charset="-122"/>
              </a:rPr>
              <a:t>进犯长城沿线</a:t>
            </a:r>
            <a:endParaRPr lang="zh-CN" altLang="en-US" sz="2000" b="1">
              <a:latin typeface="仿宋" panose="02010609060101010101" pitchFamily="49" charset="-122"/>
              <a:ea typeface="仿宋" panose="02010609060101010101" pitchFamily="49" charset="-122"/>
            </a:endParaRPr>
          </a:p>
        </p:txBody>
      </p:sp>
      <p:sp>
        <p:nvSpPr>
          <p:cNvPr id="28" name="文本框 27"/>
          <p:cNvSpPr txBox="1">
            <a:spLocks noChangeArrowheads="1"/>
          </p:cNvSpPr>
          <p:nvPr/>
        </p:nvSpPr>
        <p:spPr bwMode="auto">
          <a:xfrm>
            <a:off x="4646613" y="1589088"/>
            <a:ext cx="800100" cy="2190750"/>
          </a:xfrm>
          <a:prstGeom prst="rect">
            <a:avLst/>
          </a:prstGeom>
          <a:noFill/>
          <a:ln w="9525">
            <a:noFill/>
            <a:miter lim="800000"/>
          </a:ln>
        </p:spPr>
        <p:txBody>
          <a:bodyPr vert="eaVert">
            <a:spAutoFit/>
          </a:bodyPr>
          <a:lstStyle/>
          <a:p>
            <a:pPr algn="ctr"/>
            <a:r>
              <a:rPr lang="en-US" altLang="zh-CN" sz="2000" b="1">
                <a:latin typeface="仿宋" panose="02010609060101010101" pitchFamily="49" charset="-122"/>
                <a:ea typeface="仿宋" panose="02010609060101010101" pitchFamily="49" charset="-122"/>
                <a:hlinkClick r:id="rId2" action="ppaction://hlinksldjump"/>
              </a:rPr>
              <a:t>“</a:t>
            </a:r>
            <a:r>
              <a:rPr lang="zh-CN" altLang="en-US" sz="2000" b="1">
                <a:latin typeface="仿宋" panose="02010609060101010101" pitchFamily="49" charset="-122"/>
                <a:ea typeface="仿宋" panose="02010609060101010101" pitchFamily="49" charset="-122"/>
                <a:hlinkClick r:id="rId2" action="ppaction://hlinksldjump"/>
              </a:rPr>
              <a:t>华北自治运动</a:t>
            </a:r>
            <a:r>
              <a:rPr lang="en-US" altLang="zh-CN" sz="2000" b="1">
                <a:latin typeface="仿宋" panose="02010609060101010101" pitchFamily="49" charset="-122"/>
                <a:ea typeface="仿宋" panose="02010609060101010101" pitchFamily="49" charset="-122"/>
                <a:hlinkClick r:id="rId2" action="ppaction://hlinksldjump"/>
              </a:rPr>
              <a:t>”</a:t>
            </a:r>
            <a:endParaRPr lang="zh-CN" altLang="en-US" sz="2000" b="1">
              <a:latin typeface="仿宋" panose="02010609060101010101" pitchFamily="49" charset="-122"/>
              <a:ea typeface="仿宋" panose="02010609060101010101" pitchFamily="49" charset="-122"/>
              <a:hlinkClick r:id="rId2" action="ppaction://hlinksldjump"/>
            </a:endParaRPr>
          </a:p>
          <a:p>
            <a:pPr algn="ctr"/>
            <a:r>
              <a:rPr lang="zh-CN" altLang="en-US" sz="2000" b="1">
                <a:latin typeface="仿宋" panose="02010609060101010101" pitchFamily="49" charset="-122"/>
                <a:ea typeface="仿宋" panose="02010609060101010101" pitchFamily="49" charset="-122"/>
                <a:hlinkClick r:id="rId2" action="ppaction://hlinksldjump"/>
              </a:rPr>
              <a:t>华北事变</a:t>
            </a:r>
            <a:endParaRPr lang="zh-CN" altLang="en-US" sz="2000" b="1">
              <a:latin typeface="仿宋" panose="02010609060101010101" pitchFamily="49" charset="-122"/>
              <a:ea typeface="仿宋" panose="02010609060101010101" pitchFamily="49" charset="-122"/>
            </a:endParaRPr>
          </a:p>
        </p:txBody>
      </p:sp>
      <p:grpSp>
        <p:nvGrpSpPr>
          <p:cNvPr id="29" name="组合 28"/>
          <p:cNvGrpSpPr/>
          <p:nvPr/>
        </p:nvGrpSpPr>
        <p:grpSpPr>
          <a:xfrm>
            <a:off x="514350" y="3495675"/>
            <a:ext cx="11415713" cy="900113"/>
            <a:chOff x="811" y="5505"/>
            <a:chExt cx="17976" cy="1418"/>
          </a:xfrm>
        </p:grpSpPr>
        <p:grpSp>
          <p:nvGrpSpPr>
            <p:cNvPr id="15427" name="组合 29"/>
            <p:cNvGrpSpPr/>
            <p:nvPr/>
          </p:nvGrpSpPr>
          <p:grpSpPr>
            <a:xfrm>
              <a:off x="811" y="5505"/>
              <a:ext cx="17976" cy="1418"/>
              <a:chOff x="811" y="5505"/>
              <a:chExt cx="17976" cy="1418"/>
            </a:xfrm>
          </p:grpSpPr>
          <p:grpSp>
            <p:nvGrpSpPr>
              <p:cNvPr id="15429" name="组合 31"/>
              <p:cNvGrpSpPr/>
              <p:nvPr/>
            </p:nvGrpSpPr>
            <p:grpSpPr>
              <a:xfrm>
                <a:off x="811" y="5505"/>
                <a:ext cx="17976" cy="1418"/>
                <a:chOff x="811" y="5505"/>
                <a:chExt cx="17976" cy="1418"/>
              </a:xfrm>
            </p:grpSpPr>
            <p:grpSp>
              <p:nvGrpSpPr>
                <p:cNvPr id="15431" name="组合 33"/>
                <p:cNvGrpSpPr/>
                <p:nvPr/>
              </p:nvGrpSpPr>
              <p:grpSpPr>
                <a:xfrm>
                  <a:off x="811" y="5505"/>
                  <a:ext cx="17976" cy="1418"/>
                  <a:chOff x="499" y="5505"/>
                  <a:chExt cx="17976" cy="1418"/>
                </a:xfrm>
              </p:grpSpPr>
              <p:grpSp>
                <p:nvGrpSpPr>
                  <p:cNvPr id="15433" name="组合 35"/>
                  <p:cNvGrpSpPr/>
                  <p:nvPr/>
                </p:nvGrpSpPr>
                <p:grpSpPr>
                  <a:xfrm>
                    <a:off x="499" y="5505"/>
                    <a:ext cx="17976" cy="1418"/>
                    <a:chOff x="1504" y="5505"/>
                    <a:chExt cx="17166" cy="1418"/>
                  </a:xfrm>
                </p:grpSpPr>
                <p:sp>
                  <p:nvSpPr>
                    <p:cNvPr id="39" name="右箭头 38"/>
                    <p:cNvSpPr/>
                    <p:nvPr/>
                  </p:nvSpPr>
                  <p:spPr>
                    <a:xfrm>
                      <a:off x="1504" y="5505"/>
                      <a:ext cx="17166" cy="1418"/>
                    </a:xfrm>
                    <a:prstGeom prst="rightArrow">
                      <a:avLst/>
                    </a:prstGeom>
                    <a:solidFill>
                      <a:schemeClr val="tx1">
                        <a:lumMod val="75000"/>
                        <a:lumOff val="2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ct val="0"/>
                        </a:spcBef>
                        <a:spcAft>
                          <a:spcPct val="0"/>
                        </a:spcAft>
                        <a:defRPr/>
                      </a:pPr>
                      <a:endParaRPr lang="zh-CN" altLang="en-US"/>
                    </a:p>
                  </p:txBody>
                </p:sp>
                <p:sp>
                  <p:nvSpPr>
                    <p:cNvPr id="15437" name="文本框 39"/>
                    <p:cNvSpPr txBox="1">
                      <a:spLocks noChangeArrowheads="1"/>
                    </p:cNvSpPr>
                    <p:nvPr/>
                  </p:nvSpPr>
                  <p:spPr bwMode="auto">
                    <a:xfrm>
                      <a:off x="2002" y="5875"/>
                      <a:ext cx="1630" cy="628"/>
                    </a:xfrm>
                    <a:prstGeom prst="rect">
                      <a:avLst/>
                    </a:prstGeom>
                    <a:noFill/>
                    <a:ln w="9525">
                      <a:noFill/>
                      <a:miter lim="800000"/>
                    </a:ln>
                  </p:spPr>
                  <p:txBody>
                    <a:bodyPr>
                      <a:spAutoFit/>
                    </a:bodyPr>
                    <a:lstStyle/>
                    <a:p>
                      <a:r>
                        <a:rPr lang="en-US" altLang="zh-CN" sz="2000" b="1">
                          <a:solidFill>
                            <a:schemeClr val="bg1"/>
                          </a:solidFill>
                          <a:latin typeface="黑体" panose="02010609060101010101" pitchFamily="49" charset="-122"/>
                          <a:ea typeface="黑体" panose="02010609060101010101" pitchFamily="49" charset="-122"/>
                        </a:rPr>
                        <a:t>1931</a:t>
                      </a:r>
                      <a:endParaRPr lang="en-US" altLang="zh-CN" sz="2000" b="1">
                        <a:solidFill>
                          <a:schemeClr val="bg1"/>
                        </a:solidFill>
                        <a:latin typeface="黑体" panose="02010609060101010101" pitchFamily="49" charset="-122"/>
                        <a:ea typeface="黑体" panose="02010609060101010101" pitchFamily="49" charset="-122"/>
                      </a:endParaRPr>
                    </a:p>
                  </p:txBody>
                </p:sp>
                <p:sp>
                  <p:nvSpPr>
                    <p:cNvPr id="15438" name="文本框 40"/>
                    <p:cNvSpPr txBox="1">
                      <a:spLocks noChangeArrowheads="1"/>
                    </p:cNvSpPr>
                    <p:nvPr/>
                  </p:nvSpPr>
                  <p:spPr bwMode="auto">
                    <a:xfrm>
                      <a:off x="7713" y="5900"/>
                      <a:ext cx="1630" cy="628"/>
                    </a:xfrm>
                    <a:prstGeom prst="rect">
                      <a:avLst/>
                    </a:prstGeom>
                    <a:noFill/>
                    <a:ln w="9525">
                      <a:noFill/>
                      <a:miter lim="800000"/>
                    </a:ln>
                  </p:spPr>
                  <p:txBody>
                    <a:bodyPr>
                      <a:spAutoFit/>
                    </a:bodyPr>
                    <a:lstStyle/>
                    <a:p>
                      <a:r>
                        <a:rPr lang="en-US" altLang="zh-CN" sz="2000" b="1">
                          <a:solidFill>
                            <a:schemeClr val="bg1"/>
                          </a:solidFill>
                          <a:latin typeface="黑体" panose="02010609060101010101" pitchFamily="49" charset="-122"/>
                          <a:ea typeface="黑体" panose="02010609060101010101" pitchFamily="49" charset="-122"/>
                        </a:rPr>
                        <a:t>1935</a:t>
                      </a:r>
                      <a:endParaRPr lang="en-US" altLang="zh-CN" sz="2000" b="1">
                        <a:solidFill>
                          <a:schemeClr val="bg1"/>
                        </a:solidFill>
                        <a:latin typeface="黑体" panose="02010609060101010101" pitchFamily="49" charset="-122"/>
                        <a:ea typeface="黑体" panose="02010609060101010101" pitchFamily="49" charset="-122"/>
                      </a:endParaRPr>
                    </a:p>
                  </p:txBody>
                </p:sp>
              </p:grpSp>
              <p:sp>
                <p:nvSpPr>
                  <p:cNvPr id="15434" name="文本框 36"/>
                  <p:cNvSpPr txBox="1">
                    <a:spLocks noChangeArrowheads="1"/>
                  </p:cNvSpPr>
                  <p:nvPr/>
                </p:nvSpPr>
                <p:spPr bwMode="auto">
                  <a:xfrm>
                    <a:off x="2853" y="5927"/>
                    <a:ext cx="1707" cy="628"/>
                  </a:xfrm>
                  <a:prstGeom prst="rect">
                    <a:avLst/>
                  </a:prstGeom>
                  <a:noFill/>
                  <a:ln w="9525">
                    <a:noFill/>
                    <a:miter lim="800000"/>
                  </a:ln>
                </p:spPr>
                <p:txBody>
                  <a:bodyPr>
                    <a:spAutoFit/>
                  </a:bodyPr>
                  <a:lstStyle/>
                  <a:p>
                    <a:r>
                      <a:rPr lang="en-US" altLang="zh-CN" sz="2000" b="1">
                        <a:solidFill>
                          <a:schemeClr val="bg1"/>
                        </a:solidFill>
                        <a:latin typeface="黑体" panose="02010609060101010101" pitchFamily="49" charset="-122"/>
                        <a:ea typeface="黑体" panose="02010609060101010101" pitchFamily="49" charset="-122"/>
                      </a:rPr>
                      <a:t>1932</a:t>
                    </a:r>
                    <a:endParaRPr lang="en-US" altLang="zh-CN" sz="2000" b="1">
                      <a:solidFill>
                        <a:schemeClr val="bg1"/>
                      </a:solidFill>
                      <a:latin typeface="黑体" panose="02010609060101010101" pitchFamily="49" charset="-122"/>
                      <a:ea typeface="黑体" panose="02010609060101010101" pitchFamily="49" charset="-122"/>
                    </a:endParaRPr>
                  </a:p>
                </p:txBody>
              </p:sp>
              <p:sp>
                <p:nvSpPr>
                  <p:cNvPr id="15435" name="文本框 37"/>
                  <p:cNvSpPr txBox="1">
                    <a:spLocks noChangeArrowheads="1"/>
                  </p:cNvSpPr>
                  <p:nvPr/>
                </p:nvSpPr>
                <p:spPr bwMode="auto">
                  <a:xfrm>
                    <a:off x="10113" y="5900"/>
                    <a:ext cx="1707" cy="628"/>
                  </a:xfrm>
                  <a:prstGeom prst="rect">
                    <a:avLst/>
                  </a:prstGeom>
                  <a:noFill/>
                  <a:ln w="9525">
                    <a:noFill/>
                    <a:miter lim="800000"/>
                  </a:ln>
                </p:spPr>
                <p:txBody>
                  <a:bodyPr>
                    <a:spAutoFit/>
                  </a:bodyPr>
                  <a:lstStyle/>
                  <a:p>
                    <a:r>
                      <a:rPr lang="en-US" altLang="zh-CN" sz="2000" b="1">
                        <a:solidFill>
                          <a:schemeClr val="bg1"/>
                        </a:solidFill>
                        <a:latin typeface="黑体" panose="02010609060101010101" pitchFamily="49" charset="-122"/>
                        <a:ea typeface="黑体" panose="02010609060101010101" pitchFamily="49" charset="-122"/>
                      </a:rPr>
                      <a:t>1937</a:t>
                    </a:r>
                    <a:endParaRPr lang="en-US" altLang="zh-CN" sz="2000" b="1">
                      <a:solidFill>
                        <a:schemeClr val="bg1"/>
                      </a:solidFill>
                      <a:latin typeface="黑体" panose="02010609060101010101" pitchFamily="49" charset="-122"/>
                      <a:ea typeface="黑体" panose="02010609060101010101" pitchFamily="49" charset="-122"/>
                    </a:endParaRPr>
                  </a:p>
                </p:txBody>
              </p:sp>
            </p:grpSp>
            <p:sp>
              <p:nvSpPr>
                <p:cNvPr id="15432" name="文本框 34"/>
                <p:cNvSpPr txBox="1">
                  <a:spLocks noChangeArrowheads="1"/>
                </p:cNvSpPr>
                <p:nvPr/>
              </p:nvSpPr>
              <p:spPr bwMode="auto">
                <a:xfrm>
                  <a:off x="16885" y="5877"/>
                  <a:ext cx="1707" cy="628"/>
                </a:xfrm>
                <a:prstGeom prst="rect">
                  <a:avLst/>
                </a:prstGeom>
                <a:noFill/>
                <a:ln w="9525">
                  <a:noFill/>
                  <a:miter lim="800000"/>
                </a:ln>
              </p:spPr>
              <p:txBody>
                <a:bodyPr>
                  <a:spAutoFit/>
                </a:bodyPr>
                <a:lstStyle/>
                <a:p>
                  <a:r>
                    <a:rPr lang="en-US" altLang="zh-CN" sz="2000" b="1">
                      <a:solidFill>
                        <a:schemeClr val="bg1"/>
                      </a:solidFill>
                      <a:latin typeface="黑体" panose="02010609060101010101" pitchFamily="49" charset="-122"/>
                      <a:ea typeface="黑体" panose="02010609060101010101" pitchFamily="49" charset="-122"/>
                    </a:rPr>
                    <a:t>1945</a:t>
                  </a:r>
                  <a:endParaRPr lang="en-US" altLang="zh-CN" sz="2000" b="1">
                    <a:solidFill>
                      <a:schemeClr val="bg1"/>
                    </a:solidFill>
                    <a:latin typeface="黑体" panose="02010609060101010101" pitchFamily="49" charset="-122"/>
                    <a:ea typeface="黑体" panose="02010609060101010101" pitchFamily="49" charset="-122"/>
                  </a:endParaRPr>
                </a:p>
              </p:txBody>
            </p:sp>
          </p:grpSp>
          <p:sp>
            <p:nvSpPr>
              <p:cNvPr id="15430" name="文本框 32"/>
              <p:cNvSpPr txBox="1">
                <a:spLocks noChangeArrowheads="1"/>
              </p:cNvSpPr>
              <p:nvPr/>
            </p:nvSpPr>
            <p:spPr bwMode="auto">
              <a:xfrm>
                <a:off x="4686" y="5900"/>
                <a:ext cx="1707" cy="628"/>
              </a:xfrm>
              <a:prstGeom prst="rect">
                <a:avLst/>
              </a:prstGeom>
              <a:noFill/>
              <a:ln w="9525">
                <a:noFill/>
                <a:miter lim="800000"/>
              </a:ln>
            </p:spPr>
            <p:txBody>
              <a:bodyPr>
                <a:spAutoFit/>
              </a:bodyPr>
              <a:lstStyle/>
              <a:p>
                <a:pPr algn="ctr"/>
                <a:r>
                  <a:rPr lang="en-US" altLang="zh-CN" sz="2000" b="1">
                    <a:solidFill>
                      <a:schemeClr val="bg1"/>
                    </a:solidFill>
                    <a:latin typeface="黑体" panose="02010609060101010101" pitchFamily="49" charset="-122"/>
                    <a:ea typeface="黑体" panose="02010609060101010101" pitchFamily="49" charset="-122"/>
                  </a:rPr>
                  <a:t>1933</a:t>
                </a:r>
                <a:endParaRPr lang="en-US" altLang="zh-CN" sz="2000" b="1">
                  <a:solidFill>
                    <a:schemeClr val="bg1"/>
                  </a:solidFill>
                  <a:latin typeface="黑体" panose="02010609060101010101" pitchFamily="49" charset="-122"/>
                  <a:ea typeface="黑体" panose="02010609060101010101" pitchFamily="49" charset="-122"/>
                </a:endParaRPr>
              </a:p>
            </p:txBody>
          </p:sp>
        </p:grpSp>
        <p:sp>
          <p:nvSpPr>
            <p:cNvPr id="15428" name="文本框 30"/>
            <p:cNvSpPr txBox="1">
              <a:spLocks noChangeArrowheads="1"/>
            </p:cNvSpPr>
            <p:nvPr/>
          </p:nvSpPr>
          <p:spPr bwMode="auto">
            <a:xfrm>
              <a:off x="8593" y="5897"/>
              <a:ext cx="1707" cy="628"/>
            </a:xfrm>
            <a:prstGeom prst="rect">
              <a:avLst/>
            </a:prstGeom>
            <a:noFill/>
            <a:ln w="9525">
              <a:noFill/>
              <a:miter lim="800000"/>
            </a:ln>
          </p:spPr>
          <p:txBody>
            <a:bodyPr>
              <a:spAutoFit/>
            </a:bodyPr>
            <a:lstStyle/>
            <a:p>
              <a:pPr algn="ctr"/>
              <a:r>
                <a:rPr lang="en-US" altLang="zh-CN" sz="2000" b="1">
                  <a:solidFill>
                    <a:schemeClr val="bg1"/>
                  </a:solidFill>
                  <a:latin typeface="黑体" panose="02010609060101010101" pitchFamily="49" charset="-122"/>
                  <a:ea typeface="黑体" panose="02010609060101010101" pitchFamily="49" charset="-122"/>
                  <a:hlinkClick r:id="rId3" action="ppaction://hlinksldjump"/>
                </a:rPr>
                <a:t>1936</a:t>
              </a:r>
              <a:endParaRPr lang="en-US" altLang="zh-CN" sz="2000" b="1">
                <a:solidFill>
                  <a:schemeClr val="bg1"/>
                </a:solidFill>
                <a:latin typeface="黑体" panose="02010609060101010101" pitchFamily="49" charset="-122"/>
                <a:ea typeface="黑体" panose="02010609060101010101" pitchFamily="49" charset="-122"/>
              </a:endParaRPr>
            </a:p>
          </p:txBody>
        </p:sp>
      </p:grpSp>
      <p:grpSp>
        <p:nvGrpSpPr>
          <p:cNvPr id="42" name="组合 41"/>
          <p:cNvGrpSpPr/>
          <p:nvPr/>
        </p:nvGrpSpPr>
        <p:grpSpPr>
          <a:xfrm>
            <a:off x="6280150" y="1827213"/>
            <a:ext cx="1485900" cy="1898650"/>
            <a:chOff x="9891" y="2877"/>
            <a:chExt cx="2338" cy="2990"/>
          </a:xfrm>
        </p:grpSpPr>
        <p:cxnSp>
          <p:nvCxnSpPr>
            <p:cNvPr id="43" name="直接箭头连接符 42"/>
            <p:cNvCxnSpPr/>
            <p:nvPr/>
          </p:nvCxnSpPr>
          <p:spPr>
            <a:xfrm flipH="1">
              <a:off x="10903" y="4852"/>
              <a:ext cx="15" cy="1015"/>
            </a:xfrm>
            <a:prstGeom prst="straightConnector1">
              <a:avLst/>
            </a:prstGeom>
            <a:ln w="19050">
              <a:solidFill>
                <a:schemeClr val="tx1">
                  <a:lumMod val="85000"/>
                  <a:lumOff val="15000"/>
                </a:schemeClr>
              </a:solidFill>
              <a:tailEnd type="arrow" w="med" len="med"/>
            </a:ln>
          </p:spPr>
          <p:style>
            <a:lnRef idx="1">
              <a:schemeClr val="dk1"/>
            </a:lnRef>
            <a:fillRef idx="0">
              <a:schemeClr val="dk1"/>
            </a:fillRef>
            <a:effectRef idx="0">
              <a:schemeClr val="dk1"/>
            </a:effectRef>
            <a:fontRef idx="minor">
              <a:schemeClr val="tx1"/>
            </a:fontRef>
          </p:style>
        </p:cxnSp>
        <p:grpSp>
          <p:nvGrpSpPr>
            <p:cNvPr id="15423" name="组合 43"/>
            <p:cNvGrpSpPr/>
            <p:nvPr/>
          </p:nvGrpSpPr>
          <p:grpSpPr>
            <a:xfrm>
              <a:off x="9891" y="2877"/>
              <a:ext cx="2338" cy="1860"/>
              <a:chOff x="9891" y="2877"/>
              <a:chExt cx="2338" cy="1860"/>
            </a:xfrm>
          </p:grpSpPr>
          <p:sp>
            <p:nvSpPr>
              <p:cNvPr id="15424" name="文本框 44">
                <a:hlinkClick r:id="rId4" action="ppaction://hlinksldjump"/>
              </p:cNvPr>
              <p:cNvSpPr txBox="1">
                <a:spLocks noChangeArrowheads="1"/>
              </p:cNvSpPr>
              <p:nvPr/>
            </p:nvSpPr>
            <p:spPr bwMode="auto">
              <a:xfrm>
                <a:off x="10028" y="2877"/>
                <a:ext cx="1917" cy="630"/>
              </a:xfrm>
              <a:prstGeom prst="rect">
                <a:avLst/>
              </a:prstGeom>
              <a:noFill/>
              <a:ln w="9525">
                <a:noFill/>
                <a:miter lim="800000"/>
              </a:ln>
            </p:spPr>
            <p:txBody>
              <a:bodyPr wrap="none">
                <a:spAutoFit/>
              </a:bodyPr>
              <a:lstStyle/>
              <a:p>
                <a:r>
                  <a:rPr lang="zh-CN" altLang="en-US" sz="2000" b="1">
                    <a:latin typeface="仿宋" panose="02010609060101010101" pitchFamily="49" charset="-122"/>
                    <a:ea typeface="仿宋" panose="02010609060101010101" pitchFamily="49" charset="-122"/>
                    <a:sym typeface="+mn-ea"/>
                  </a:rPr>
                  <a:t>七七事变</a:t>
                </a:r>
                <a:endParaRPr lang="zh-CN" altLang="en-US" sz="2000" b="1">
                  <a:latin typeface="仿宋" panose="02010609060101010101" pitchFamily="49" charset="-122"/>
                  <a:ea typeface="仿宋" panose="02010609060101010101" pitchFamily="49" charset="-122"/>
                  <a:sym typeface="+mn-ea"/>
                </a:endParaRPr>
              </a:p>
            </p:txBody>
          </p:sp>
          <p:sp>
            <p:nvSpPr>
              <p:cNvPr id="15425" name="文本框 45"/>
              <p:cNvSpPr txBox="1">
                <a:spLocks noChangeArrowheads="1"/>
              </p:cNvSpPr>
              <p:nvPr/>
            </p:nvSpPr>
            <p:spPr bwMode="auto">
              <a:xfrm>
                <a:off x="9891" y="3511"/>
                <a:ext cx="2298" cy="628"/>
              </a:xfrm>
              <a:prstGeom prst="rect">
                <a:avLst/>
              </a:prstGeom>
              <a:noFill/>
              <a:ln w="9525">
                <a:noFill/>
                <a:miter lim="800000"/>
              </a:ln>
            </p:spPr>
            <p:txBody>
              <a:bodyPr wrap="none">
                <a:spAutoFit/>
              </a:bodyPr>
              <a:lstStyle/>
              <a:p>
                <a:r>
                  <a:rPr lang="zh-CN" altLang="en-US" sz="2000" b="1">
                    <a:latin typeface="仿宋" panose="02010609060101010101" pitchFamily="49" charset="-122"/>
                    <a:ea typeface="仿宋" panose="02010609060101010101" pitchFamily="49" charset="-122"/>
                    <a:sym typeface="+mn-ea"/>
                  </a:rPr>
                  <a:t>八一三事变</a:t>
                </a:r>
                <a:endParaRPr lang="zh-CN" altLang="en-US" sz="2000" b="1">
                  <a:latin typeface="仿宋" panose="02010609060101010101" pitchFamily="49" charset="-122"/>
                  <a:ea typeface="仿宋" panose="02010609060101010101" pitchFamily="49" charset="-122"/>
                  <a:sym typeface="+mn-ea"/>
                </a:endParaRPr>
              </a:p>
            </p:txBody>
          </p:sp>
          <p:sp>
            <p:nvSpPr>
              <p:cNvPr id="15426" name="文本框 46"/>
              <p:cNvSpPr txBox="1">
                <a:spLocks noChangeArrowheads="1"/>
              </p:cNvSpPr>
              <p:nvPr/>
            </p:nvSpPr>
            <p:spPr bwMode="auto">
              <a:xfrm>
                <a:off x="9931" y="4109"/>
                <a:ext cx="2298" cy="628"/>
              </a:xfrm>
              <a:prstGeom prst="rect">
                <a:avLst/>
              </a:prstGeom>
              <a:noFill/>
              <a:ln w="9525">
                <a:noFill/>
                <a:miter lim="800000"/>
              </a:ln>
            </p:spPr>
            <p:txBody>
              <a:bodyPr wrap="none">
                <a:spAutoFit/>
              </a:bodyPr>
              <a:lstStyle/>
              <a:p>
                <a:r>
                  <a:rPr lang="zh-CN" altLang="en-US" sz="2000" b="1">
                    <a:latin typeface="仿宋" panose="02010609060101010101" pitchFamily="49" charset="-122"/>
                    <a:ea typeface="仿宋" panose="02010609060101010101" pitchFamily="49" charset="-122"/>
                    <a:sym typeface="+mn-ea"/>
                  </a:rPr>
                  <a:t>南京大屠杀</a:t>
                </a:r>
                <a:endParaRPr lang="zh-CN" altLang="en-US" sz="2000" b="1">
                  <a:latin typeface="仿宋" panose="02010609060101010101" pitchFamily="49" charset="-122"/>
                  <a:ea typeface="仿宋" panose="02010609060101010101" pitchFamily="49" charset="-122"/>
                  <a:sym typeface="+mn-ea"/>
                </a:endParaRPr>
              </a:p>
            </p:txBody>
          </p:sp>
        </p:grpSp>
      </p:grpSp>
      <p:sp>
        <p:nvSpPr>
          <p:cNvPr id="48" name="文本框 47"/>
          <p:cNvSpPr txBox="1">
            <a:spLocks noChangeArrowheads="1"/>
          </p:cNvSpPr>
          <p:nvPr/>
        </p:nvSpPr>
        <p:spPr bwMode="auto">
          <a:xfrm>
            <a:off x="146050" y="1690688"/>
            <a:ext cx="612775" cy="1833562"/>
          </a:xfrm>
          <a:prstGeom prst="rect">
            <a:avLst/>
          </a:prstGeom>
          <a:noFill/>
          <a:ln w="9525">
            <a:noFill/>
            <a:miter lim="800000"/>
          </a:ln>
        </p:spPr>
        <p:txBody>
          <a:bodyPr vert="eaVert">
            <a:spAutoFit/>
          </a:bodyPr>
          <a:lstStyle/>
          <a:p>
            <a:pPr algn="ctr"/>
            <a:r>
              <a:rPr lang="zh-CN" altLang="en-US" sz="2800">
                <a:latin typeface="汉仪尚巍手书简" panose="02010600030101010101"/>
                <a:ea typeface="微软雅黑" panose="020B0503020204020204" pitchFamily="34" charset="-122"/>
                <a:sym typeface="+mn-ea"/>
              </a:rPr>
              <a:t>日本侵华</a:t>
            </a:r>
            <a:endParaRPr lang="zh-CN" altLang="en-US" sz="2800">
              <a:latin typeface="汉仪尚巍手书简" panose="02010600030101010101"/>
              <a:ea typeface="微软雅黑" panose="020B0503020204020204" pitchFamily="34" charset="-122"/>
              <a:sym typeface="+mn-ea"/>
            </a:endParaRPr>
          </a:p>
        </p:txBody>
      </p:sp>
      <p:grpSp>
        <p:nvGrpSpPr>
          <p:cNvPr id="49" name="组合 48"/>
          <p:cNvGrpSpPr/>
          <p:nvPr/>
        </p:nvGrpSpPr>
        <p:grpSpPr>
          <a:xfrm>
            <a:off x="103188" y="4171950"/>
            <a:ext cx="550862" cy="2189163"/>
            <a:chOff x="162" y="6570"/>
            <a:chExt cx="868" cy="3448"/>
          </a:xfrm>
        </p:grpSpPr>
        <p:sp>
          <p:nvSpPr>
            <p:cNvPr id="15420" name="文本框 49"/>
            <p:cNvSpPr txBox="1">
              <a:spLocks noChangeArrowheads="1"/>
            </p:cNvSpPr>
            <p:nvPr/>
          </p:nvSpPr>
          <p:spPr bwMode="auto">
            <a:xfrm>
              <a:off x="162" y="6570"/>
              <a:ext cx="868" cy="1860"/>
            </a:xfrm>
            <a:prstGeom prst="rect">
              <a:avLst/>
            </a:prstGeom>
            <a:noFill/>
            <a:ln w="9525">
              <a:noFill/>
              <a:miter lim="800000"/>
            </a:ln>
          </p:spPr>
          <p:txBody>
            <a:bodyPr vert="eaVert">
              <a:spAutoFit/>
            </a:bodyPr>
            <a:lstStyle/>
            <a:p>
              <a:pPr algn="ctr"/>
              <a:r>
                <a:rPr lang="zh-CN" altLang="en-US" sz="2400">
                  <a:solidFill>
                    <a:srgbClr val="222A35"/>
                  </a:solidFill>
                  <a:latin typeface="汉仪尚巍手书简" panose="02010600030101010101"/>
                  <a:ea typeface="微软雅黑" panose="020B0503020204020204" pitchFamily="34" charset="-122"/>
                  <a:sym typeface="+mn-ea"/>
                </a:rPr>
                <a:t>国民党</a:t>
              </a:r>
              <a:endParaRPr lang="zh-CN" altLang="en-US" sz="2400">
                <a:solidFill>
                  <a:srgbClr val="222A35"/>
                </a:solidFill>
                <a:latin typeface="汉仪尚巍手书简" panose="02010600030101010101"/>
                <a:ea typeface="微软雅黑" panose="020B0503020204020204" pitchFamily="34" charset="-122"/>
                <a:sym typeface="+mn-ea"/>
              </a:endParaRPr>
            </a:p>
          </p:txBody>
        </p:sp>
        <p:sp>
          <p:nvSpPr>
            <p:cNvPr id="15421" name="文本框 50"/>
            <p:cNvSpPr txBox="1">
              <a:spLocks noChangeArrowheads="1"/>
            </p:cNvSpPr>
            <p:nvPr/>
          </p:nvSpPr>
          <p:spPr bwMode="auto">
            <a:xfrm>
              <a:off x="162" y="8158"/>
              <a:ext cx="869" cy="1861"/>
            </a:xfrm>
            <a:prstGeom prst="rect">
              <a:avLst/>
            </a:prstGeom>
            <a:noFill/>
            <a:ln w="9525">
              <a:noFill/>
              <a:miter lim="800000"/>
            </a:ln>
          </p:spPr>
          <p:txBody>
            <a:bodyPr vert="eaVert">
              <a:spAutoFit/>
            </a:bodyPr>
            <a:lstStyle/>
            <a:p>
              <a:pPr algn="ctr"/>
              <a:r>
                <a:rPr lang="zh-CN" altLang="en-US" sz="2400">
                  <a:solidFill>
                    <a:srgbClr val="C00000"/>
                  </a:solidFill>
                  <a:latin typeface="汉仪尚巍手书简" panose="02010600030101010101"/>
                  <a:ea typeface="微软雅黑" panose="020B0503020204020204" pitchFamily="34" charset="-122"/>
                  <a:sym typeface="+mn-ea"/>
                </a:rPr>
                <a:t>共产党</a:t>
              </a:r>
              <a:endParaRPr lang="zh-CN" altLang="en-US" sz="2400">
                <a:solidFill>
                  <a:srgbClr val="C00000"/>
                </a:solidFill>
                <a:latin typeface="汉仪尚巍手书简" panose="02010600030101010101"/>
                <a:ea typeface="微软雅黑" panose="020B0503020204020204" pitchFamily="34" charset="-122"/>
                <a:sym typeface="+mn-ea"/>
              </a:endParaRPr>
            </a:p>
          </p:txBody>
        </p:sp>
      </p:grpSp>
      <p:sp>
        <p:nvSpPr>
          <p:cNvPr id="52" name="文本框 51">
            <a:hlinkClick r:id="rId5" action="ppaction://hlinksldjump"/>
          </p:cNvPr>
          <p:cNvSpPr txBox="1"/>
          <p:nvPr/>
        </p:nvSpPr>
        <p:spPr>
          <a:xfrm>
            <a:off x="520700" y="4246563"/>
            <a:ext cx="1679575" cy="922337"/>
          </a:xfrm>
          <a:prstGeom prst="rect">
            <a:avLst/>
          </a:prstGeom>
          <a:noFill/>
        </p:spPr>
        <p:txBody>
          <a:bodyPr>
            <a:spAutoFit/>
          </a:bodyPr>
          <a:lstStyle/>
          <a:p>
            <a:pPr algn="ctr" fontAlgn="auto">
              <a:spcBef>
                <a:spcPct val="0"/>
              </a:spcBef>
              <a:spcAft>
                <a:spcPct val="0"/>
              </a:spcAft>
              <a:defRPr/>
            </a:pPr>
            <a:r>
              <a:rPr lang="zh-CN" altLang="en-US" b="1">
                <a:solidFill>
                  <a:schemeClr val="tx2">
                    <a:lumMod val="50000"/>
                  </a:schemeClr>
                </a:solidFill>
                <a:latin typeface="仿宋" panose="02010609060101010101" pitchFamily="49" charset="-122"/>
                <a:ea typeface="仿宋" panose="02010609060101010101" pitchFamily="49" charset="-122"/>
              </a:rPr>
              <a:t>攘外必先安内</a:t>
            </a:r>
            <a:endParaRPr lang="zh-CN" altLang="en-US" b="1">
              <a:solidFill>
                <a:schemeClr val="tx2">
                  <a:lumMod val="50000"/>
                </a:schemeClr>
              </a:solidFill>
              <a:latin typeface="仿宋" panose="02010609060101010101" pitchFamily="49" charset="-122"/>
              <a:ea typeface="仿宋" panose="02010609060101010101" pitchFamily="49" charset="-122"/>
            </a:endParaRPr>
          </a:p>
          <a:p>
            <a:pPr algn="ctr" fontAlgn="auto">
              <a:spcBef>
                <a:spcPct val="0"/>
              </a:spcBef>
              <a:spcAft>
                <a:spcPct val="0"/>
              </a:spcAft>
              <a:defRPr/>
            </a:pPr>
            <a:r>
              <a:rPr lang="zh-CN" altLang="en-US" b="1">
                <a:solidFill>
                  <a:schemeClr val="tx2">
                    <a:lumMod val="50000"/>
                  </a:schemeClr>
                </a:solidFill>
                <a:latin typeface="仿宋" panose="02010609060101010101" pitchFamily="49" charset="-122"/>
                <a:ea typeface="仿宋" panose="02010609060101010101" pitchFamily="49" charset="-122"/>
              </a:rPr>
              <a:t>围剿红军</a:t>
            </a:r>
            <a:endParaRPr lang="zh-CN" altLang="en-US" b="1">
              <a:solidFill>
                <a:schemeClr val="tx2">
                  <a:lumMod val="50000"/>
                </a:schemeClr>
              </a:solidFill>
              <a:latin typeface="仿宋" panose="02010609060101010101" pitchFamily="49" charset="-122"/>
              <a:ea typeface="仿宋" panose="02010609060101010101" pitchFamily="49" charset="-122"/>
            </a:endParaRPr>
          </a:p>
          <a:p>
            <a:pPr algn="ctr" fontAlgn="auto">
              <a:spcBef>
                <a:spcPct val="0"/>
              </a:spcBef>
              <a:spcAft>
                <a:spcPct val="0"/>
              </a:spcAft>
              <a:defRPr/>
            </a:pPr>
            <a:r>
              <a:rPr lang="zh-CN" altLang="en-US" b="1">
                <a:solidFill>
                  <a:schemeClr val="tx2">
                    <a:lumMod val="50000"/>
                  </a:schemeClr>
                </a:solidFill>
                <a:latin typeface="仿宋" panose="02010609060101010101" pitchFamily="49" charset="-122"/>
                <a:ea typeface="仿宋" panose="02010609060101010101" pitchFamily="49" charset="-122"/>
              </a:rPr>
              <a:t>不抵抗政策</a:t>
            </a:r>
            <a:endParaRPr lang="zh-CN" altLang="en-US" b="1">
              <a:solidFill>
                <a:schemeClr val="tx2">
                  <a:lumMod val="50000"/>
                </a:schemeClr>
              </a:solidFill>
              <a:latin typeface="仿宋" panose="02010609060101010101" pitchFamily="49" charset="-122"/>
              <a:ea typeface="仿宋" panose="02010609060101010101" pitchFamily="49" charset="-122"/>
            </a:endParaRPr>
          </a:p>
        </p:txBody>
      </p:sp>
      <p:sp>
        <p:nvSpPr>
          <p:cNvPr id="54" name="文本框 53"/>
          <p:cNvSpPr txBox="1"/>
          <p:nvPr/>
        </p:nvSpPr>
        <p:spPr>
          <a:xfrm>
            <a:off x="2025650" y="4141788"/>
            <a:ext cx="736600" cy="1504950"/>
          </a:xfrm>
          <a:prstGeom prst="rect">
            <a:avLst/>
          </a:prstGeom>
          <a:noFill/>
        </p:spPr>
        <p:txBody>
          <a:bodyPr vert="eaVert">
            <a:spAutoFit/>
          </a:bodyPr>
          <a:lstStyle/>
          <a:p>
            <a:pPr fontAlgn="auto">
              <a:spcBef>
                <a:spcPct val="0"/>
              </a:spcBef>
              <a:spcAft>
                <a:spcPct val="0"/>
              </a:spcAft>
              <a:defRPr/>
            </a:pPr>
            <a:r>
              <a:rPr lang="zh-CN" altLang="en-US" b="1">
                <a:solidFill>
                  <a:schemeClr val="tx2">
                    <a:lumMod val="50000"/>
                  </a:schemeClr>
                </a:solidFill>
                <a:latin typeface="仿宋" panose="02010609060101010101" pitchFamily="49" charset="-122"/>
                <a:ea typeface="仿宋" panose="02010609060101010101" pitchFamily="49" charset="-122"/>
                <a:sym typeface="+mn-ea"/>
              </a:rPr>
              <a:t>路军奋起反抗</a:t>
            </a:r>
            <a:endParaRPr lang="zh-CN" altLang="en-US" b="1">
              <a:solidFill>
                <a:schemeClr val="tx2">
                  <a:lumMod val="50000"/>
                </a:schemeClr>
              </a:solidFill>
              <a:latin typeface="仿宋" panose="02010609060101010101" pitchFamily="49" charset="-122"/>
              <a:ea typeface="仿宋" panose="02010609060101010101" pitchFamily="49" charset="-122"/>
              <a:sym typeface="+mn-ea"/>
            </a:endParaRPr>
          </a:p>
          <a:p>
            <a:pPr fontAlgn="auto">
              <a:spcBef>
                <a:spcPct val="0"/>
              </a:spcBef>
              <a:spcAft>
                <a:spcPct val="0"/>
              </a:spcAft>
              <a:defRPr/>
            </a:pPr>
            <a:r>
              <a:rPr lang="en-US" altLang="zh-CN" b="1">
                <a:solidFill>
                  <a:schemeClr val="tx2">
                    <a:lumMod val="50000"/>
                  </a:schemeClr>
                </a:solidFill>
                <a:latin typeface="仿宋" panose="02010609060101010101" pitchFamily="49" charset="-122"/>
                <a:ea typeface="仿宋" panose="02010609060101010101" pitchFamily="49" charset="-122"/>
              </a:rPr>
              <a:t>“</a:t>
            </a:r>
            <a:r>
              <a:rPr lang="zh-CN" altLang="en-US" b="1">
                <a:solidFill>
                  <a:schemeClr val="tx2">
                    <a:lumMod val="50000"/>
                  </a:schemeClr>
                </a:solidFill>
                <a:latin typeface="仿宋" panose="02010609060101010101" pitchFamily="49" charset="-122"/>
                <a:ea typeface="仿宋" panose="02010609060101010101" pitchFamily="49" charset="-122"/>
              </a:rPr>
              <a:t>上海</a:t>
            </a:r>
            <a:r>
              <a:rPr lang="en-US" altLang="zh-CN" b="1">
                <a:solidFill>
                  <a:schemeClr val="tx2">
                    <a:lumMod val="50000"/>
                  </a:schemeClr>
                </a:solidFill>
                <a:latin typeface="仿宋" panose="02010609060101010101" pitchFamily="49" charset="-122"/>
                <a:ea typeface="仿宋" panose="02010609060101010101" pitchFamily="49" charset="-122"/>
              </a:rPr>
              <a:t>”</a:t>
            </a:r>
            <a:r>
              <a:rPr lang="zh-CN" altLang="en-US" b="1">
                <a:solidFill>
                  <a:schemeClr val="tx2">
                    <a:lumMod val="50000"/>
                  </a:schemeClr>
                </a:solidFill>
                <a:latin typeface="仿宋" panose="02010609060101010101" pitchFamily="49" charset="-122"/>
                <a:ea typeface="仿宋" panose="02010609060101010101" pitchFamily="49" charset="-122"/>
              </a:rPr>
              <a:t>十九</a:t>
            </a:r>
            <a:endParaRPr lang="zh-CN" altLang="en-US" b="1">
              <a:solidFill>
                <a:schemeClr val="tx2">
                  <a:lumMod val="50000"/>
                </a:schemeClr>
              </a:solidFill>
              <a:latin typeface="仿宋" panose="02010609060101010101" pitchFamily="49" charset="-122"/>
              <a:ea typeface="仿宋" panose="02010609060101010101" pitchFamily="49" charset="-122"/>
            </a:endParaRPr>
          </a:p>
        </p:txBody>
      </p:sp>
      <p:grpSp>
        <p:nvGrpSpPr>
          <p:cNvPr id="55" name="组合 54"/>
          <p:cNvGrpSpPr/>
          <p:nvPr/>
        </p:nvGrpSpPr>
        <p:grpSpPr>
          <a:xfrm>
            <a:off x="4252913" y="4165600"/>
            <a:ext cx="1616075" cy="941388"/>
            <a:chOff x="6611" y="6907"/>
            <a:chExt cx="2546" cy="2079"/>
          </a:xfrm>
        </p:grpSpPr>
        <p:grpSp>
          <p:nvGrpSpPr>
            <p:cNvPr id="15416" name="组合 55"/>
            <p:cNvGrpSpPr/>
            <p:nvPr/>
          </p:nvGrpSpPr>
          <p:grpSpPr>
            <a:xfrm flipH="1" flipV="1">
              <a:off x="6976" y="6907"/>
              <a:ext cx="1866" cy="1333"/>
              <a:chOff x="10382" y="4244"/>
              <a:chExt cx="1866" cy="1589"/>
            </a:xfrm>
          </p:grpSpPr>
          <p:cxnSp>
            <p:nvCxnSpPr>
              <p:cNvPr id="58" name="直接箭头连接符 57"/>
              <p:cNvCxnSpPr/>
              <p:nvPr/>
            </p:nvCxnSpPr>
            <p:spPr>
              <a:xfrm>
                <a:off x="11255" y="4245"/>
                <a:ext cx="13" cy="1588"/>
              </a:xfrm>
              <a:prstGeom prst="straightConnector1">
                <a:avLst/>
              </a:prstGeom>
              <a:ln w="19050">
                <a:solidFill>
                  <a:schemeClr val="tx1">
                    <a:lumMod val="85000"/>
                    <a:lumOff val="15000"/>
                  </a:schemeClr>
                </a:solidFill>
                <a:tailEnd type="arrow" w="med" len="med"/>
              </a:ln>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10382" y="4253"/>
                <a:ext cx="1866" cy="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15417" name="文本框 56"/>
            <p:cNvSpPr txBox="1">
              <a:spLocks noChangeArrowheads="1"/>
            </p:cNvSpPr>
            <p:nvPr/>
          </p:nvSpPr>
          <p:spPr bwMode="auto">
            <a:xfrm>
              <a:off x="6611" y="8170"/>
              <a:ext cx="2546" cy="816"/>
            </a:xfrm>
            <a:prstGeom prst="rect">
              <a:avLst/>
            </a:prstGeom>
            <a:noFill/>
            <a:ln w="9525">
              <a:noFill/>
              <a:miter lim="800000"/>
            </a:ln>
          </p:spPr>
          <p:txBody>
            <a:bodyPr>
              <a:spAutoFit/>
            </a:bodyPr>
            <a:lstStyle/>
            <a:p>
              <a:pPr algn="ctr"/>
              <a:r>
                <a:rPr lang="zh-CN" altLang="en-US" b="1">
                  <a:solidFill>
                    <a:srgbClr val="C00000"/>
                  </a:solidFill>
                  <a:latin typeface="仿宋" panose="02010609060101010101" pitchFamily="49" charset="-122"/>
                  <a:ea typeface="仿宋" panose="02010609060101010101" pitchFamily="49" charset="-122"/>
                  <a:sym typeface="+mn-ea"/>
                  <a:hlinkClick r:id="rId6" action="ppaction://hlinksldjump"/>
                </a:rPr>
                <a:t>“八一宣言”</a:t>
              </a:r>
              <a:endParaRPr lang="en-US" altLang="zh-CN" b="1">
                <a:solidFill>
                  <a:srgbClr val="C00000"/>
                </a:solidFill>
                <a:latin typeface="仿宋" panose="02010609060101010101" pitchFamily="49" charset="-122"/>
                <a:ea typeface="仿宋" panose="02010609060101010101" pitchFamily="49" charset="-122"/>
                <a:sym typeface="+mn-ea"/>
              </a:endParaRPr>
            </a:p>
          </p:txBody>
        </p:sp>
      </p:grpSp>
      <p:grpSp>
        <p:nvGrpSpPr>
          <p:cNvPr id="60" name="组合 59"/>
          <p:cNvGrpSpPr/>
          <p:nvPr/>
        </p:nvGrpSpPr>
        <p:grpSpPr>
          <a:xfrm>
            <a:off x="6191250" y="4168775"/>
            <a:ext cx="1677988" cy="947738"/>
            <a:chOff x="10004" y="6564"/>
            <a:chExt cx="2644" cy="1493"/>
          </a:xfrm>
        </p:grpSpPr>
        <p:sp>
          <p:nvSpPr>
            <p:cNvPr id="61" name="文本框 60"/>
            <p:cNvSpPr txBox="1"/>
            <p:nvPr/>
          </p:nvSpPr>
          <p:spPr>
            <a:xfrm>
              <a:off x="10844" y="6564"/>
              <a:ext cx="773" cy="530"/>
            </a:xfrm>
            <a:prstGeom prst="rect">
              <a:avLst/>
            </a:prstGeom>
            <a:noFill/>
          </p:spPr>
          <p:txBody>
            <a:bodyPr wrap="none">
              <a:spAutoFit/>
            </a:bodyPr>
            <a:lstStyle/>
            <a:p>
              <a:pPr fontAlgn="auto">
                <a:spcBef>
                  <a:spcPct val="0"/>
                </a:spcBef>
                <a:spcAft>
                  <a:spcPct val="0"/>
                </a:spcAft>
                <a:defRPr/>
              </a:pPr>
              <a:r>
                <a:rPr lang="en-US" sz="1600" b="1">
                  <a:solidFill>
                    <a:schemeClr val="tx2">
                      <a:lumMod val="50000"/>
                    </a:schemeClr>
                  </a:solidFill>
                  <a:latin typeface="仿宋" panose="02010609060101010101" pitchFamily="49" charset="-122"/>
                  <a:ea typeface="仿宋" panose="02010609060101010101" pitchFamily="49" charset="-122"/>
                  <a:cs typeface="仿宋" panose="02010609060101010101" pitchFamily="49" charset="-122"/>
                </a:rPr>
                <a:t>7</a:t>
              </a:r>
              <a:r>
                <a:rPr lang="zh-CN" altLang="en-US" sz="1600" b="1">
                  <a:solidFill>
                    <a:schemeClr val="tx2">
                      <a:lumMod val="50000"/>
                    </a:schemeClr>
                  </a:solidFill>
                  <a:latin typeface="仿宋" panose="02010609060101010101" pitchFamily="49" charset="-122"/>
                  <a:ea typeface="仿宋" panose="02010609060101010101" pitchFamily="49" charset="-122"/>
                  <a:cs typeface="仿宋" panose="02010609060101010101" pitchFamily="49" charset="-122"/>
                </a:rPr>
                <a:t>月</a:t>
              </a:r>
              <a:endParaRPr lang="zh-CN" altLang="en-US" sz="1600" b="1">
                <a:solidFill>
                  <a:schemeClr val="tx2">
                    <a:lumMod val="50000"/>
                  </a:schemeClr>
                </a:solidFill>
                <a:latin typeface="仿宋" panose="02010609060101010101" pitchFamily="49" charset="-122"/>
                <a:ea typeface="仿宋" panose="02010609060101010101" pitchFamily="49" charset="-122"/>
                <a:cs typeface="仿宋" panose="02010609060101010101" pitchFamily="49" charset="-122"/>
              </a:endParaRPr>
            </a:p>
          </p:txBody>
        </p:sp>
        <p:sp>
          <p:nvSpPr>
            <p:cNvPr id="62" name="文本框 61"/>
            <p:cNvSpPr txBox="1"/>
            <p:nvPr/>
          </p:nvSpPr>
          <p:spPr>
            <a:xfrm>
              <a:off x="10004" y="7042"/>
              <a:ext cx="2644" cy="1015"/>
            </a:xfrm>
            <a:prstGeom prst="rect">
              <a:avLst/>
            </a:prstGeom>
            <a:noFill/>
          </p:spPr>
          <p:txBody>
            <a:bodyPr>
              <a:spAutoFit/>
            </a:bodyPr>
            <a:lstStyle/>
            <a:p>
              <a:pPr algn="ctr" fontAlgn="auto">
                <a:spcBef>
                  <a:spcPct val="0"/>
                </a:spcBef>
                <a:spcAft>
                  <a:spcPct val="0"/>
                </a:spcAft>
                <a:defRPr/>
              </a:pPr>
              <a:r>
                <a:rPr lang="zh-CN" altLang="en-US" b="1">
                  <a:solidFill>
                    <a:schemeClr val="tx2">
                      <a:lumMod val="50000"/>
                    </a:schemeClr>
                  </a:solidFill>
                  <a:latin typeface="仿宋" panose="02010609060101010101" pitchFamily="49" charset="-122"/>
                  <a:ea typeface="仿宋" panose="02010609060101010101" pitchFamily="49" charset="-122"/>
                  <a:hlinkClick r:id="rId7" action="ppaction://hlinksldjump"/>
                </a:rPr>
                <a:t>庐山谈话</a:t>
              </a:r>
              <a:endParaRPr lang="zh-CN" altLang="en-US" b="1">
                <a:solidFill>
                  <a:schemeClr val="tx2">
                    <a:lumMod val="50000"/>
                  </a:schemeClr>
                </a:solidFill>
                <a:latin typeface="仿宋" panose="02010609060101010101" pitchFamily="49" charset="-122"/>
                <a:ea typeface="仿宋" panose="02010609060101010101" pitchFamily="49" charset="-122"/>
              </a:endParaRPr>
            </a:p>
            <a:p>
              <a:pPr algn="ctr" fontAlgn="auto">
                <a:spcBef>
                  <a:spcPct val="0"/>
                </a:spcBef>
                <a:spcAft>
                  <a:spcPct val="0"/>
                </a:spcAft>
                <a:defRPr/>
              </a:pPr>
              <a:r>
                <a:rPr lang="zh-CN" altLang="en-US" b="1">
                  <a:solidFill>
                    <a:schemeClr val="tx2">
                      <a:lumMod val="50000"/>
                    </a:schemeClr>
                  </a:solidFill>
                  <a:latin typeface="仿宋" panose="02010609060101010101" pitchFamily="49" charset="-122"/>
                  <a:ea typeface="仿宋" panose="02010609060101010101" pitchFamily="49" charset="-122"/>
                  <a:hlinkClick r:id="rId7" action="ppaction://hlinksldjump"/>
                </a:rPr>
                <a:t>准备抗战</a:t>
              </a:r>
              <a:endParaRPr lang="zh-CN" altLang="en-US" b="1">
                <a:solidFill>
                  <a:schemeClr val="tx2">
                    <a:lumMod val="50000"/>
                  </a:schemeClr>
                </a:solidFill>
                <a:latin typeface="仿宋" panose="02010609060101010101" pitchFamily="49" charset="-122"/>
                <a:ea typeface="仿宋" panose="02010609060101010101" pitchFamily="49" charset="-122"/>
              </a:endParaRPr>
            </a:p>
          </p:txBody>
        </p:sp>
      </p:grpSp>
      <p:sp>
        <p:nvSpPr>
          <p:cNvPr id="63" name="文本框 62"/>
          <p:cNvSpPr txBox="1">
            <a:spLocks noChangeArrowheads="1"/>
          </p:cNvSpPr>
          <p:nvPr/>
        </p:nvSpPr>
        <p:spPr bwMode="auto">
          <a:xfrm>
            <a:off x="6372225" y="5218113"/>
            <a:ext cx="1122363" cy="646112"/>
          </a:xfrm>
          <a:prstGeom prst="rect">
            <a:avLst/>
          </a:prstGeom>
          <a:noFill/>
          <a:ln w="9525">
            <a:noFill/>
            <a:miter lim="800000"/>
          </a:ln>
        </p:spPr>
        <p:txBody>
          <a:bodyPr>
            <a:spAutoFit/>
          </a:bodyPr>
          <a:lstStyle/>
          <a:p>
            <a:pPr algn="ctr"/>
            <a:r>
              <a:rPr lang="zh-CN" altLang="en-US" b="1">
                <a:solidFill>
                  <a:srgbClr val="C00000"/>
                </a:solidFill>
                <a:latin typeface="仿宋" panose="02010609060101010101" pitchFamily="49" charset="-122"/>
                <a:ea typeface="仿宋" panose="02010609060101010101" pitchFamily="49" charset="-122"/>
              </a:rPr>
              <a:t>发表抗日</a:t>
            </a:r>
            <a:endParaRPr lang="zh-CN" altLang="en-US" b="1">
              <a:solidFill>
                <a:srgbClr val="C00000"/>
              </a:solidFill>
              <a:latin typeface="仿宋" panose="02010609060101010101" pitchFamily="49" charset="-122"/>
              <a:ea typeface="仿宋" panose="02010609060101010101" pitchFamily="49" charset="-122"/>
            </a:endParaRPr>
          </a:p>
          <a:p>
            <a:pPr algn="ctr"/>
            <a:r>
              <a:rPr lang="zh-CN" altLang="en-US" b="1">
                <a:solidFill>
                  <a:srgbClr val="C00000"/>
                </a:solidFill>
                <a:latin typeface="仿宋" panose="02010609060101010101" pitchFamily="49" charset="-122"/>
                <a:ea typeface="仿宋" panose="02010609060101010101" pitchFamily="49" charset="-122"/>
              </a:rPr>
              <a:t>通电</a:t>
            </a:r>
            <a:endParaRPr lang="zh-CN" altLang="en-US" b="1">
              <a:solidFill>
                <a:srgbClr val="C00000"/>
              </a:solidFill>
              <a:latin typeface="仿宋" panose="02010609060101010101" pitchFamily="49" charset="-122"/>
              <a:ea typeface="仿宋" panose="02010609060101010101" pitchFamily="49" charset="-122"/>
            </a:endParaRPr>
          </a:p>
        </p:txBody>
      </p:sp>
      <p:grpSp>
        <p:nvGrpSpPr>
          <p:cNvPr id="64" name="组合 63"/>
          <p:cNvGrpSpPr/>
          <p:nvPr/>
        </p:nvGrpSpPr>
        <p:grpSpPr>
          <a:xfrm>
            <a:off x="8799513" y="3736975"/>
            <a:ext cx="490537" cy="2282825"/>
            <a:chOff x="14277" y="5886"/>
            <a:chExt cx="774" cy="3593"/>
          </a:xfrm>
        </p:grpSpPr>
        <p:sp>
          <p:nvSpPr>
            <p:cNvPr id="15412" name="文本框 64"/>
            <p:cNvSpPr txBox="1">
              <a:spLocks noChangeArrowheads="1"/>
            </p:cNvSpPr>
            <p:nvPr/>
          </p:nvSpPr>
          <p:spPr bwMode="auto">
            <a:xfrm>
              <a:off x="14279" y="5886"/>
              <a:ext cx="772" cy="3593"/>
            </a:xfrm>
            <a:prstGeom prst="rect">
              <a:avLst/>
            </a:prstGeom>
            <a:noFill/>
            <a:ln w="9525">
              <a:noFill/>
              <a:miter lim="800000"/>
            </a:ln>
          </p:spPr>
          <p:txBody>
            <a:bodyPr vert="eaVert">
              <a:spAutoFit/>
            </a:bodyPr>
            <a:lstStyle/>
            <a:p>
              <a:pPr algn="r"/>
              <a:r>
                <a:rPr lang="zh-CN" altLang="en-US" sz="2000" b="1">
                  <a:latin typeface="仿宋" panose="02010609060101010101" pitchFamily="49" charset="-122"/>
                  <a:ea typeface="仿宋" panose="02010609060101010101" pitchFamily="49" charset="-122"/>
                </a:rPr>
                <a:t>国共合作宣言</a:t>
              </a:r>
              <a:endParaRPr lang="zh-CN" altLang="en-US" sz="2000" b="1">
                <a:latin typeface="仿宋" panose="02010609060101010101" pitchFamily="49" charset="-122"/>
                <a:ea typeface="仿宋" panose="02010609060101010101" pitchFamily="49" charset="-122"/>
              </a:endParaRPr>
            </a:p>
          </p:txBody>
        </p:sp>
        <p:sp>
          <p:nvSpPr>
            <p:cNvPr id="15413" name="文本框 65"/>
            <p:cNvSpPr txBox="1">
              <a:spLocks noChangeArrowheads="1"/>
            </p:cNvSpPr>
            <p:nvPr/>
          </p:nvSpPr>
          <p:spPr bwMode="auto">
            <a:xfrm>
              <a:off x="14277" y="6531"/>
              <a:ext cx="772" cy="531"/>
            </a:xfrm>
            <a:prstGeom prst="rect">
              <a:avLst/>
            </a:prstGeom>
            <a:noFill/>
            <a:ln w="9525">
              <a:noFill/>
              <a:miter lim="800000"/>
            </a:ln>
          </p:spPr>
          <p:txBody>
            <a:bodyPr wrap="none">
              <a:spAutoFit/>
            </a:bodyPr>
            <a:lstStyle/>
            <a:p>
              <a:r>
                <a:rPr lang="en-US" altLang="zh-CN" sz="1600" b="1">
                  <a:latin typeface="仿宋" panose="02010609060101010101" pitchFamily="49" charset="-122"/>
                  <a:ea typeface="仿宋" panose="02010609060101010101" pitchFamily="49" charset="-122"/>
                </a:rPr>
                <a:t>9</a:t>
              </a:r>
              <a:r>
                <a:rPr lang="zh-CN" altLang="en-US" sz="1600" b="1">
                  <a:latin typeface="仿宋" panose="02010609060101010101" pitchFamily="49" charset="-122"/>
                  <a:ea typeface="仿宋" panose="02010609060101010101" pitchFamily="49" charset="-122"/>
                </a:rPr>
                <a:t>月</a:t>
              </a:r>
              <a:endParaRPr lang="zh-CN" altLang="en-US" sz="1600" b="1">
                <a:latin typeface="仿宋" panose="02010609060101010101" pitchFamily="49" charset="-122"/>
                <a:ea typeface="仿宋" panose="02010609060101010101" pitchFamily="49" charset="-122"/>
              </a:endParaRPr>
            </a:p>
          </p:txBody>
        </p:sp>
      </p:grpSp>
      <p:sp>
        <p:nvSpPr>
          <p:cNvPr id="67" name="文本框 66"/>
          <p:cNvSpPr txBox="1">
            <a:spLocks noChangeArrowheads="1"/>
          </p:cNvSpPr>
          <p:nvPr/>
        </p:nvSpPr>
        <p:spPr bwMode="auto">
          <a:xfrm>
            <a:off x="873125" y="5988050"/>
            <a:ext cx="1614488" cy="650875"/>
          </a:xfrm>
          <a:prstGeom prst="rect">
            <a:avLst/>
          </a:prstGeom>
          <a:noFill/>
          <a:ln w="9525">
            <a:solidFill>
              <a:schemeClr val="tx1"/>
            </a:solidFill>
            <a:miter lim="800000"/>
          </a:ln>
        </p:spPr>
        <p:txBody>
          <a:bodyPr>
            <a:spAutoFit/>
          </a:bodyPr>
          <a:lstStyle/>
          <a:p>
            <a:pPr algn="ctr"/>
            <a:r>
              <a:rPr lang="zh-CN" altLang="en-US" b="1">
                <a:latin typeface="仿宋" panose="02010609060101010101" pitchFamily="49" charset="-122"/>
                <a:ea typeface="仿宋" panose="02010609060101010101" pitchFamily="49" charset="-122"/>
              </a:rPr>
              <a:t>民众抗日救亡</a:t>
            </a:r>
            <a:endParaRPr lang="zh-CN" altLang="en-US" b="1">
              <a:latin typeface="仿宋" panose="02010609060101010101" pitchFamily="49" charset="-122"/>
              <a:ea typeface="仿宋" panose="02010609060101010101" pitchFamily="49" charset="-122"/>
            </a:endParaRPr>
          </a:p>
          <a:p>
            <a:pPr algn="ctr"/>
            <a:r>
              <a:rPr lang="zh-CN" altLang="en-US" b="1">
                <a:latin typeface="仿宋" panose="02010609060101010101" pitchFamily="49" charset="-122"/>
                <a:ea typeface="仿宋" panose="02010609060101010101" pitchFamily="49" charset="-122"/>
              </a:rPr>
              <a:t>运动兴起</a:t>
            </a:r>
            <a:endParaRPr lang="zh-CN" altLang="en-US" b="1">
              <a:latin typeface="仿宋" panose="02010609060101010101" pitchFamily="49" charset="-122"/>
              <a:ea typeface="仿宋" panose="02010609060101010101" pitchFamily="49" charset="-122"/>
            </a:endParaRPr>
          </a:p>
        </p:txBody>
      </p:sp>
      <p:grpSp>
        <p:nvGrpSpPr>
          <p:cNvPr id="68" name="组合 67"/>
          <p:cNvGrpSpPr/>
          <p:nvPr/>
        </p:nvGrpSpPr>
        <p:grpSpPr>
          <a:xfrm>
            <a:off x="7353300" y="4152900"/>
            <a:ext cx="1679575" cy="1720850"/>
            <a:chOff x="11655" y="6540"/>
            <a:chExt cx="2644" cy="2709"/>
          </a:xfrm>
        </p:grpSpPr>
        <p:grpSp>
          <p:nvGrpSpPr>
            <p:cNvPr id="15406" name="组合 68"/>
            <p:cNvGrpSpPr/>
            <p:nvPr/>
          </p:nvGrpSpPr>
          <p:grpSpPr>
            <a:xfrm>
              <a:off x="11655" y="6540"/>
              <a:ext cx="2644" cy="2709"/>
              <a:chOff x="11655" y="6540"/>
              <a:chExt cx="2644" cy="2709"/>
            </a:xfrm>
          </p:grpSpPr>
          <p:grpSp>
            <p:nvGrpSpPr>
              <p:cNvPr id="15408" name="组合 70"/>
              <p:cNvGrpSpPr/>
              <p:nvPr/>
            </p:nvGrpSpPr>
            <p:grpSpPr>
              <a:xfrm>
                <a:off x="11655" y="6540"/>
                <a:ext cx="2644" cy="2709"/>
                <a:chOff x="9959" y="6564"/>
                <a:chExt cx="2644" cy="2709"/>
              </a:xfrm>
            </p:grpSpPr>
            <p:sp>
              <p:nvSpPr>
                <p:cNvPr id="15410" name="文本框 72"/>
                <p:cNvSpPr txBox="1">
                  <a:spLocks noChangeArrowheads="1"/>
                </p:cNvSpPr>
                <p:nvPr/>
              </p:nvSpPr>
              <p:spPr bwMode="auto">
                <a:xfrm>
                  <a:off x="10845" y="6564"/>
                  <a:ext cx="772" cy="531"/>
                </a:xfrm>
                <a:prstGeom prst="rect">
                  <a:avLst/>
                </a:prstGeom>
                <a:noFill/>
                <a:ln w="9525">
                  <a:noFill/>
                  <a:miter lim="800000"/>
                </a:ln>
              </p:spPr>
              <p:txBody>
                <a:bodyPr wrap="none">
                  <a:spAutoFit/>
                </a:bodyPr>
                <a:lstStyle/>
                <a:p>
                  <a:r>
                    <a:rPr lang="en-US" altLang="zh-CN" sz="1600" b="1">
                      <a:latin typeface="仿宋" panose="02010609060101010101" pitchFamily="49" charset="-122"/>
                      <a:ea typeface="仿宋" panose="02010609060101010101" pitchFamily="49" charset="-122"/>
                    </a:rPr>
                    <a:t>8</a:t>
                  </a:r>
                  <a:r>
                    <a:rPr lang="zh-CN" altLang="en-US" sz="1600" b="1">
                      <a:latin typeface="仿宋" panose="02010609060101010101" pitchFamily="49" charset="-122"/>
                      <a:ea typeface="仿宋" panose="02010609060101010101" pitchFamily="49" charset="-122"/>
                    </a:rPr>
                    <a:t>月</a:t>
                  </a:r>
                  <a:endParaRPr lang="zh-CN" altLang="en-US" sz="1600" b="1">
                    <a:latin typeface="仿宋" panose="02010609060101010101" pitchFamily="49" charset="-122"/>
                    <a:ea typeface="仿宋" panose="02010609060101010101" pitchFamily="49" charset="-122"/>
                  </a:endParaRPr>
                </a:p>
              </p:txBody>
            </p:sp>
            <p:sp>
              <p:nvSpPr>
                <p:cNvPr id="15411" name="文本框 73"/>
                <p:cNvSpPr txBox="1">
                  <a:spLocks noChangeArrowheads="1"/>
                </p:cNvSpPr>
                <p:nvPr/>
              </p:nvSpPr>
              <p:spPr bwMode="auto">
                <a:xfrm>
                  <a:off x="9959" y="8257"/>
                  <a:ext cx="2644" cy="1016"/>
                </a:xfrm>
                <a:prstGeom prst="rect">
                  <a:avLst/>
                </a:prstGeom>
                <a:noFill/>
                <a:ln w="9525">
                  <a:noFill/>
                  <a:miter lim="800000"/>
                </a:ln>
              </p:spPr>
              <p:txBody>
                <a:bodyPr>
                  <a:spAutoFit/>
                </a:bodyPr>
                <a:lstStyle/>
                <a:p>
                  <a:pPr algn="ctr"/>
                  <a:r>
                    <a:rPr lang="zh-CN" altLang="en-US" b="1">
                      <a:solidFill>
                        <a:srgbClr val="C00000"/>
                      </a:solidFill>
                      <a:latin typeface="仿宋" panose="02010609060101010101" pitchFamily="49" charset="-122"/>
                      <a:ea typeface="仿宋" panose="02010609060101010101" pitchFamily="49" charset="-122"/>
                    </a:rPr>
                    <a:t>洛川会议</a:t>
                  </a:r>
                  <a:endParaRPr lang="zh-CN" altLang="en-US" b="1">
                    <a:solidFill>
                      <a:srgbClr val="C00000"/>
                    </a:solidFill>
                    <a:latin typeface="仿宋" panose="02010609060101010101" pitchFamily="49" charset="-122"/>
                    <a:ea typeface="仿宋" panose="02010609060101010101" pitchFamily="49" charset="-122"/>
                  </a:endParaRPr>
                </a:p>
                <a:p>
                  <a:pPr algn="ctr"/>
                  <a:r>
                    <a:rPr lang="zh-CN" altLang="en-US" b="1">
                      <a:solidFill>
                        <a:srgbClr val="C00000"/>
                      </a:solidFill>
                      <a:latin typeface="仿宋" panose="02010609060101010101" pitchFamily="49" charset="-122"/>
                      <a:ea typeface="仿宋" panose="02010609060101010101" pitchFamily="49" charset="-122"/>
                    </a:rPr>
                    <a:t>红军改编</a:t>
                  </a:r>
                  <a:endParaRPr lang="zh-CN" altLang="en-US" b="1">
                    <a:solidFill>
                      <a:srgbClr val="C00000"/>
                    </a:solidFill>
                    <a:latin typeface="仿宋" panose="02010609060101010101" pitchFamily="49" charset="-122"/>
                    <a:ea typeface="仿宋" panose="02010609060101010101" pitchFamily="49" charset="-122"/>
                  </a:endParaRPr>
                </a:p>
              </p:txBody>
            </p:sp>
          </p:grpSp>
          <p:cxnSp>
            <p:nvCxnSpPr>
              <p:cNvPr id="72" name="直接箭头连接符 71"/>
              <p:cNvCxnSpPr/>
              <p:nvPr/>
            </p:nvCxnSpPr>
            <p:spPr>
              <a:xfrm flipV="1">
                <a:off x="12905" y="7062"/>
                <a:ext cx="5" cy="1160"/>
              </a:xfrm>
              <a:prstGeom prst="straightConnector1">
                <a:avLst/>
              </a:prstGeom>
              <a:ln w="19050">
                <a:solidFill>
                  <a:schemeClr val="tx1">
                    <a:lumMod val="85000"/>
                    <a:lumOff val="15000"/>
                  </a:schemeClr>
                </a:solidFill>
                <a:tailEnd type="arrow" w="med" len="med"/>
              </a:ln>
            </p:spPr>
            <p:style>
              <a:lnRef idx="1">
                <a:schemeClr val="dk1"/>
              </a:lnRef>
              <a:fillRef idx="0">
                <a:schemeClr val="dk1"/>
              </a:fillRef>
              <a:effectRef idx="0">
                <a:schemeClr val="dk1"/>
              </a:effectRef>
              <a:fontRef idx="minor">
                <a:schemeClr val="tx1"/>
              </a:fontRef>
            </p:style>
          </p:cxnSp>
        </p:grpSp>
        <p:cxnSp>
          <p:nvCxnSpPr>
            <p:cNvPr id="70" name="直接连接符 69"/>
            <p:cNvCxnSpPr/>
            <p:nvPr/>
          </p:nvCxnSpPr>
          <p:spPr>
            <a:xfrm>
              <a:off x="12045" y="8232"/>
              <a:ext cx="1864" cy="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75" name="组合 74"/>
          <p:cNvGrpSpPr/>
          <p:nvPr/>
        </p:nvGrpSpPr>
        <p:grpSpPr>
          <a:xfrm>
            <a:off x="2616200" y="6045200"/>
            <a:ext cx="2911475" cy="646113"/>
            <a:chOff x="3922" y="9569"/>
            <a:chExt cx="4584" cy="1018"/>
          </a:xfrm>
        </p:grpSpPr>
        <p:sp>
          <p:nvSpPr>
            <p:cNvPr id="15404" name="文本框 75"/>
            <p:cNvSpPr txBox="1">
              <a:spLocks noChangeArrowheads="1"/>
            </p:cNvSpPr>
            <p:nvPr/>
          </p:nvSpPr>
          <p:spPr bwMode="auto">
            <a:xfrm>
              <a:off x="5239" y="9569"/>
              <a:ext cx="3267" cy="1018"/>
            </a:xfrm>
            <a:prstGeom prst="rect">
              <a:avLst/>
            </a:prstGeom>
            <a:noFill/>
            <a:ln w="9525">
              <a:solidFill>
                <a:schemeClr val="tx1"/>
              </a:solidFill>
              <a:miter lim="800000"/>
            </a:ln>
          </p:spPr>
          <p:txBody>
            <a:bodyPr>
              <a:spAutoFit/>
            </a:bodyPr>
            <a:lstStyle/>
            <a:p>
              <a:pPr algn="ctr"/>
              <a:r>
                <a:rPr lang="zh-CN" altLang="en-US" b="1">
                  <a:solidFill>
                    <a:srgbClr val="7030A0"/>
                  </a:solidFill>
                  <a:latin typeface="仿宋" panose="02010609060101010101" pitchFamily="49" charset="-122"/>
                  <a:ea typeface="仿宋" panose="02010609060101010101" pitchFamily="49" charset="-122"/>
                </a:rPr>
                <a:t>确立</a:t>
              </a:r>
              <a:r>
                <a:rPr lang="zh-CN" altLang="en-US" b="1">
                  <a:latin typeface="仿宋" panose="02010609060101010101" pitchFamily="49" charset="-122"/>
                  <a:ea typeface="仿宋" panose="02010609060101010101" pitchFamily="49" charset="-122"/>
                </a:rPr>
                <a:t>了建立抗日民族统一战线的</a:t>
              </a:r>
              <a:r>
                <a:rPr lang="zh-CN" altLang="en-US" b="1">
                  <a:solidFill>
                    <a:srgbClr val="7030A0"/>
                  </a:solidFill>
                  <a:latin typeface="仿宋" panose="02010609060101010101" pitchFamily="49" charset="-122"/>
                  <a:ea typeface="仿宋" panose="02010609060101010101" pitchFamily="49" charset="-122"/>
                </a:rPr>
                <a:t>方针</a:t>
              </a:r>
              <a:endParaRPr lang="zh-CN" altLang="en-US" b="1">
                <a:solidFill>
                  <a:srgbClr val="7030A0"/>
                </a:solidFill>
                <a:latin typeface="仿宋" panose="02010609060101010101" pitchFamily="49" charset="-122"/>
                <a:ea typeface="仿宋" panose="02010609060101010101" pitchFamily="49" charset="-122"/>
              </a:endParaRPr>
            </a:p>
          </p:txBody>
        </p:sp>
        <p:cxnSp>
          <p:nvCxnSpPr>
            <p:cNvPr id="77" name="直接箭头连接符 76"/>
            <p:cNvCxnSpPr/>
            <p:nvPr/>
          </p:nvCxnSpPr>
          <p:spPr>
            <a:xfrm>
              <a:off x="3922" y="10012"/>
              <a:ext cx="1225" cy="0"/>
            </a:xfrm>
            <a:prstGeom prst="straightConnector1">
              <a:avLst/>
            </a:prstGeom>
            <a:ln w="19050">
              <a:solidFill>
                <a:schemeClr val="tx1">
                  <a:lumMod val="85000"/>
                  <a:lumOff val="15000"/>
                </a:schemeClr>
              </a:solidFill>
              <a:tailEnd type="arrow" w="med" len="med"/>
            </a:ln>
          </p:spPr>
          <p:style>
            <a:lnRef idx="1">
              <a:schemeClr val="dk1"/>
            </a:lnRef>
            <a:fillRef idx="0">
              <a:schemeClr val="dk1"/>
            </a:fillRef>
            <a:effectRef idx="0">
              <a:schemeClr val="dk1"/>
            </a:effectRef>
            <a:fontRef idx="minor">
              <a:schemeClr val="tx1"/>
            </a:fontRef>
          </p:style>
        </p:cxnSp>
      </p:grpSp>
      <p:grpSp>
        <p:nvGrpSpPr>
          <p:cNvPr id="78" name="组合 77"/>
          <p:cNvGrpSpPr/>
          <p:nvPr/>
        </p:nvGrpSpPr>
        <p:grpSpPr>
          <a:xfrm>
            <a:off x="7494588" y="6081713"/>
            <a:ext cx="3132137" cy="646112"/>
            <a:chOff x="10551" y="9566"/>
            <a:chExt cx="4540" cy="1016"/>
          </a:xfrm>
        </p:grpSpPr>
        <p:sp>
          <p:nvSpPr>
            <p:cNvPr id="15402" name="文本框 78"/>
            <p:cNvSpPr txBox="1">
              <a:spLocks noChangeArrowheads="1"/>
            </p:cNvSpPr>
            <p:nvPr/>
          </p:nvSpPr>
          <p:spPr bwMode="auto">
            <a:xfrm>
              <a:off x="11891" y="9566"/>
              <a:ext cx="3200" cy="1016"/>
            </a:xfrm>
            <a:prstGeom prst="rect">
              <a:avLst/>
            </a:prstGeom>
            <a:noFill/>
            <a:ln w="9525">
              <a:solidFill>
                <a:schemeClr val="tx1"/>
              </a:solidFill>
              <a:miter lim="800000"/>
            </a:ln>
          </p:spPr>
          <p:txBody>
            <a:bodyPr>
              <a:spAutoFit/>
            </a:bodyPr>
            <a:lstStyle/>
            <a:p>
              <a:pPr algn="ctr"/>
              <a:r>
                <a:rPr lang="zh-CN" altLang="en-US" b="1">
                  <a:latin typeface="仿宋" panose="02010609060101010101" pitchFamily="49" charset="-122"/>
                  <a:ea typeface="仿宋" panose="02010609060101010101" pitchFamily="49" charset="-122"/>
                </a:rPr>
                <a:t>抗日民族统一战线</a:t>
              </a:r>
              <a:endParaRPr lang="zh-CN" altLang="en-US" b="1">
                <a:latin typeface="仿宋" panose="02010609060101010101" pitchFamily="49" charset="-122"/>
                <a:ea typeface="仿宋" panose="02010609060101010101" pitchFamily="49" charset="-122"/>
              </a:endParaRPr>
            </a:p>
            <a:p>
              <a:pPr algn="ctr"/>
              <a:r>
                <a:rPr lang="zh-CN" altLang="en-US" b="1">
                  <a:solidFill>
                    <a:srgbClr val="7030A0"/>
                  </a:solidFill>
                  <a:latin typeface="仿宋" panose="02010609060101010101" pitchFamily="49" charset="-122"/>
                  <a:ea typeface="仿宋" panose="02010609060101010101" pitchFamily="49" charset="-122"/>
                </a:rPr>
                <a:t>正式</a:t>
              </a:r>
              <a:r>
                <a:rPr lang="zh-CN" altLang="en-US" b="1">
                  <a:latin typeface="仿宋" panose="02010609060101010101" pitchFamily="49" charset="-122"/>
                  <a:ea typeface="仿宋" panose="02010609060101010101" pitchFamily="49" charset="-122"/>
                </a:rPr>
                <a:t>形成</a:t>
              </a:r>
              <a:endParaRPr lang="zh-CN" altLang="en-US" b="1">
                <a:latin typeface="仿宋" panose="02010609060101010101" pitchFamily="49" charset="-122"/>
                <a:ea typeface="仿宋" panose="02010609060101010101" pitchFamily="49" charset="-122"/>
              </a:endParaRPr>
            </a:p>
          </p:txBody>
        </p:sp>
        <p:cxnSp>
          <p:nvCxnSpPr>
            <p:cNvPr id="80" name="直接箭头连接符 79"/>
            <p:cNvCxnSpPr/>
            <p:nvPr/>
          </p:nvCxnSpPr>
          <p:spPr>
            <a:xfrm>
              <a:off x="10551" y="10005"/>
              <a:ext cx="1238" cy="12"/>
            </a:xfrm>
            <a:prstGeom prst="straightConnector1">
              <a:avLst/>
            </a:prstGeom>
            <a:ln w="19050">
              <a:solidFill>
                <a:schemeClr val="tx1">
                  <a:lumMod val="85000"/>
                  <a:lumOff val="15000"/>
                </a:schemeClr>
              </a:solidFill>
              <a:tailEnd type="arrow" w="med" len="med"/>
            </a:ln>
          </p:spPr>
          <p:style>
            <a:lnRef idx="1">
              <a:schemeClr val="dk1"/>
            </a:lnRef>
            <a:fillRef idx="0">
              <a:schemeClr val="dk1"/>
            </a:fillRef>
            <a:effectRef idx="0">
              <a:schemeClr val="dk1"/>
            </a:effectRef>
            <a:fontRef idx="minor">
              <a:schemeClr val="tx1"/>
            </a:fontRef>
          </p:style>
        </p:cxnSp>
      </p:grpSp>
      <p:grpSp>
        <p:nvGrpSpPr>
          <p:cNvPr id="81" name="组合 80"/>
          <p:cNvGrpSpPr/>
          <p:nvPr/>
        </p:nvGrpSpPr>
        <p:grpSpPr>
          <a:xfrm>
            <a:off x="1187450" y="1008063"/>
            <a:ext cx="5743575" cy="719137"/>
            <a:chOff x="1871" y="1588"/>
            <a:chExt cx="9044" cy="1132"/>
          </a:xfrm>
        </p:grpSpPr>
        <p:sp>
          <p:nvSpPr>
            <p:cNvPr id="82" name="右大括号 81"/>
            <p:cNvSpPr/>
            <p:nvPr/>
          </p:nvSpPr>
          <p:spPr>
            <a:xfrm rot="16200000">
              <a:off x="6156" y="-2039"/>
              <a:ext cx="475" cy="9044"/>
            </a:xfrm>
            <a:prstGeom prst="rightBrace">
              <a:avLst/>
            </a:prstGeom>
          </p:spPr>
          <p:style>
            <a:lnRef idx="1">
              <a:schemeClr val="dk1"/>
            </a:lnRef>
            <a:fillRef idx="0">
              <a:schemeClr val="dk1"/>
            </a:fillRef>
            <a:effectRef idx="0">
              <a:schemeClr val="dk1"/>
            </a:effectRef>
            <a:fontRef idx="minor">
              <a:schemeClr val="tx1"/>
            </a:fontRef>
          </p:style>
          <p:txBody>
            <a:bodyPr anchor="ctr"/>
            <a:lstStyle/>
            <a:p>
              <a:pPr algn="ctr" fontAlgn="auto">
                <a:spcBef>
                  <a:spcPct val="0"/>
                </a:spcBef>
                <a:spcAft>
                  <a:spcPct val="0"/>
                </a:spcAft>
                <a:defRPr/>
              </a:pPr>
              <a:endParaRPr lang="zh-CN" altLang="en-US"/>
            </a:p>
          </p:txBody>
        </p:sp>
        <p:sp>
          <p:nvSpPr>
            <p:cNvPr id="15401" name="文本框 82"/>
            <p:cNvSpPr txBox="1">
              <a:spLocks noChangeArrowheads="1"/>
            </p:cNvSpPr>
            <p:nvPr/>
          </p:nvSpPr>
          <p:spPr bwMode="auto">
            <a:xfrm>
              <a:off x="5207" y="1588"/>
              <a:ext cx="2700" cy="628"/>
            </a:xfrm>
            <a:prstGeom prst="rect">
              <a:avLst/>
            </a:prstGeom>
            <a:noFill/>
            <a:ln w="9525">
              <a:noFill/>
              <a:miter lim="800000"/>
            </a:ln>
          </p:spPr>
          <p:txBody>
            <a:bodyPr wrap="none">
              <a:spAutoFit/>
            </a:bodyPr>
            <a:lstStyle/>
            <a:p>
              <a:r>
                <a:rPr lang="zh-CN" altLang="en-US" sz="2000" b="1">
                  <a:latin typeface="仿宋" panose="02010609060101010101" pitchFamily="49" charset="-122"/>
                  <a:ea typeface="仿宋" panose="02010609060101010101" pitchFamily="49" charset="-122"/>
                  <a:sym typeface="+mn-ea"/>
                </a:rPr>
                <a:t>日本局部侵华</a:t>
              </a:r>
              <a:endParaRPr lang="zh-CN" altLang="en-US" sz="2000" b="1">
                <a:latin typeface="仿宋" panose="02010609060101010101" pitchFamily="49" charset="-122"/>
                <a:ea typeface="仿宋" panose="02010609060101010101" pitchFamily="49" charset="-122"/>
                <a:sym typeface="+mn-ea"/>
              </a:endParaRPr>
            </a:p>
          </p:txBody>
        </p:sp>
      </p:grpSp>
      <p:grpSp>
        <p:nvGrpSpPr>
          <p:cNvPr id="84" name="组合 83"/>
          <p:cNvGrpSpPr/>
          <p:nvPr/>
        </p:nvGrpSpPr>
        <p:grpSpPr>
          <a:xfrm>
            <a:off x="6932613" y="989013"/>
            <a:ext cx="4138612" cy="738187"/>
            <a:chOff x="10918" y="1558"/>
            <a:chExt cx="6518" cy="1162"/>
          </a:xfrm>
        </p:grpSpPr>
        <p:sp>
          <p:nvSpPr>
            <p:cNvPr id="15398" name="文本框 84"/>
            <p:cNvSpPr txBox="1">
              <a:spLocks noChangeArrowheads="1"/>
            </p:cNvSpPr>
            <p:nvPr/>
          </p:nvSpPr>
          <p:spPr bwMode="auto">
            <a:xfrm>
              <a:off x="12541" y="1558"/>
              <a:ext cx="2700" cy="628"/>
            </a:xfrm>
            <a:prstGeom prst="rect">
              <a:avLst/>
            </a:prstGeom>
            <a:noFill/>
            <a:ln w="9525">
              <a:noFill/>
              <a:miter lim="800000"/>
            </a:ln>
          </p:spPr>
          <p:txBody>
            <a:bodyPr wrap="none">
              <a:spAutoFit/>
            </a:bodyPr>
            <a:lstStyle/>
            <a:p>
              <a:r>
                <a:rPr lang="zh-CN" altLang="en-US" sz="2000" b="1">
                  <a:latin typeface="仿宋" panose="02010609060101010101" pitchFamily="49" charset="-122"/>
                  <a:ea typeface="仿宋" panose="02010609060101010101" pitchFamily="49" charset="-122"/>
                  <a:sym typeface="+mn-ea"/>
                </a:rPr>
                <a:t>日本全面侵华</a:t>
              </a:r>
              <a:endParaRPr lang="zh-CN" altLang="en-US" sz="2000" b="1">
                <a:latin typeface="仿宋" panose="02010609060101010101" pitchFamily="49" charset="-122"/>
                <a:ea typeface="仿宋" panose="02010609060101010101" pitchFamily="49" charset="-122"/>
                <a:sym typeface="+mn-ea"/>
              </a:endParaRPr>
            </a:p>
          </p:txBody>
        </p:sp>
        <p:sp>
          <p:nvSpPr>
            <p:cNvPr id="86" name="右大括号 85"/>
            <p:cNvSpPr/>
            <p:nvPr/>
          </p:nvSpPr>
          <p:spPr>
            <a:xfrm rot="16200000">
              <a:off x="13940" y="-776"/>
              <a:ext cx="475" cy="6518"/>
            </a:xfrm>
            <a:prstGeom prst="rightBrace">
              <a:avLst/>
            </a:prstGeom>
          </p:spPr>
          <p:style>
            <a:lnRef idx="1">
              <a:schemeClr val="dk1"/>
            </a:lnRef>
            <a:fillRef idx="0">
              <a:schemeClr val="dk1"/>
            </a:fillRef>
            <a:effectRef idx="0">
              <a:schemeClr val="dk1"/>
            </a:effectRef>
            <a:fontRef idx="minor">
              <a:schemeClr val="tx1"/>
            </a:fontRef>
          </p:style>
          <p:txBody>
            <a:bodyPr anchor="ctr"/>
            <a:lstStyle/>
            <a:p>
              <a:pPr algn="ctr" fontAlgn="auto">
                <a:spcBef>
                  <a:spcPct val="0"/>
                </a:spcBef>
                <a:spcAft>
                  <a:spcPct val="0"/>
                </a:spcAft>
                <a:defRPr/>
              </a:pPr>
              <a:endParaRPr lang="zh-CN" altLang="en-US"/>
            </a:p>
          </p:txBody>
        </p:sp>
      </p:grpSp>
      <p:grpSp>
        <p:nvGrpSpPr>
          <p:cNvPr id="87" name="组合 86"/>
          <p:cNvGrpSpPr/>
          <p:nvPr/>
        </p:nvGrpSpPr>
        <p:grpSpPr>
          <a:xfrm>
            <a:off x="10821988" y="1808163"/>
            <a:ext cx="490537" cy="1906587"/>
            <a:chOff x="17043" y="2847"/>
            <a:chExt cx="772" cy="3002"/>
          </a:xfrm>
        </p:grpSpPr>
        <p:sp>
          <p:nvSpPr>
            <p:cNvPr id="15396" name="文本框 87"/>
            <p:cNvSpPr txBox="1">
              <a:spLocks noChangeArrowheads="1"/>
            </p:cNvSpPr>
            <p:nvPr/>
          </p:nvSpPr>
          <p:spPr bwMode="auto">
            <a:xfrm>
              <a:off x="17043" y="2847"/>
              <a:ext cx="772" cy="2017"/>
            </a:xfrm>
            <a:prstGeom prst="rect">
              <a:avLst/>
            </a:prstGeom>
            <a:noFill/>
            <a:ln w="9525">
              <a:noFill/>
              <a:miter lim="800000"/>
            </a:ln>
          </p:spPr>
          <p:txBody>
            <a:bodyPr vert="eaVert">
              <a:spAutoFit/>
            </a:bodyPr>
            <a:lstStyle/>
            <a:p>
              <a:pPr algn="ctr"/>
              <a:r>
                <a:rPr lang="zh-CN" altLang="en-US" sz="2000" b="1">
                  <a:latin typeface="仿宋" panose="02010609060101010101" pitchFamily="49" charset="-122"/>
                  <a:ea typeface="仿宋" panose="02010609060101010101" pitchFamily="49" charset="-122"/>
                </a:rPr>
                <a:t>日本投降</a:t>
              </a:r>
              <a:endParaRPr lang="zh-CN" altLang="en-US" sz="2000" b="1">
                <a:latin typeface="仿宋" panose="02010609060101010101" pitchFamily="49" charset="-122"/>
                <a:ea typeface="仿宋" panose="02010609060101010101" pitchFamily="49" charset="-122"/>
              </a:endParaRPr>
            </a:p>
          </p:txBody>
        </p:sp>
        <p:cxnSp>
          <p:nvCxnSpPr>
            <p:cNvPr id="89" name="直接箭头连接符 88"/>
            <p:cNvCxnSpPr/>
            <p:nvPr/>
          </p:nvCxnSpPr>
          <p:spPr>
            <a:xfrm flipH="1">
              <a:off x="17438" y="4909"/>
              <a:ext cx="7" cy="940"/>
            </a:xfrm>
            <a:prstGeom prst="straightConnector1">
              <a:avLst/>
            </a:prstGeom>
            <a:ln w="19050">
              <a:solidFill>
                <a:schemeClr val="tx1">
                  <a:lumMod val="85000"/>
                  <a:lumOff val="15000"/>
                </a:schemeClr>
              </a:solidFill>
              <a:tailEnd type="arrow" w="med" len="med"/>
            </a:ln>
          </p:spPr>
          <p:style>
            <a:lnRef idx="1">
              <a:schemeClr val="dk1"/>
            </a:lnRef>
            <a:fillRef idx="0">
              <a:schemeClr val="dk1"/>
            </a:fillRef>
            <a:effectRef idx="0">
              <a:schemeClr val="dk1"/>
            </a:effectRef>
            <a:fontRef idx="minor">
              <a:schemeClr val="tx1"/>
            </a:fontRef>
          </p:style>
        </p:cxnSp>
      </p:grpSp>
      <p:grpSp>
        <p:nvGrpSpPr>
          <p:cNvPr id="94" name="组合 93"/>
          <p:cNvGrpSpPr/>
          <p:nvPr/>
        </p:nvGrpSpPr>
        <p:grpSpPr>
          <a:xfrm>
            <a:off x="5527675" y="6064250"/>
            <a:ext cx="1931988" cy="646113"/>
            <a:chOff x="8475" y="9549"/>
            <a:chExt cx="2948" cy="1018"/>
          </a:xfrm>
        </p:grpSpPr>
        <p:sp>
          <p:nvSpPr>
            <p:cNvPr id="15394" name="文本框 94"/>
            <p:cNvSpPr txBox="1">
              <a:spLocks noChangeArrowheads="1"/>
            </p:cNvSpPr>
            <p:nvPr/>
          </p:nvSpPr>
          <p:spPr bwMode="auto">
            <a:xfrm>
              <a:off x="9157" y="9549"/>
              <a:ext cx="2266" cy="1018"/>
            </a:xfrm>
            <a:prstGeom prst="rect">
              <a:avLst/>
            </a:prstGeom>
            <a:noFill/>
            <a:ln w="9525">
              <a:solidFill>
                <a:schemeClr val="tx1"/>
              </a:solidFill>
              <a:miter lim="800000"/>
            </a:ln>
          </p:spPr>
          <p:txBody>
            <a:bodyPr>
              <a:spAutoFit/>
            </a:bodyPr>
            <a:lstStyle/>
            <a:p>
              <a:pPr algn="ctr"/>
              <a:r>
                <a:rPr lang="zh-CN" altLang="en-US" b="1">
                  <a:latin typeface="仿宋" panose="02010609060101010101" pitchFamily="49" charset="-122"/>
                  <a:ea typeface="仿宋" panose="02010609060101010101" pitchFamily="49" charset="-122"/>
                </a:rPr>
                <a:t>全国抗战局面</a:t>
              </a:r>
              <a:r>
                <a:rPr lang="zh-CN" altLang="en-US" b="1">
                  <a:solidFill>
                    <a:srgbClr val="7030A0"/>
                  </a:solidFill>
                  <a:latin typeface="仿宋" panose="02010609060101010101" pitchFamily="49" charset="-122"/>
                  <a:ea typeface="仿宋" panose="02010609060101010101" pitchFamily="49" charset="-122"/>
                </a:rPr>
                <a:t>初步</a:t>
              </a:r>
              <a:r>
                <a:rPr lang="zh-CN" altLang="en-US" b="1">
                  <a:latin typeface="仿宋" panose="02010609060101010101" pitchFamily="49" charset="-122"/>
                  <a:ea typeface="仿宋" panose="02010609060101010101" pitchFamily="49" charset="-122"/>
                </a:rPr>
                <a:t>形成</a:t>
              </a:r>
              <a:endParaRPr lang="zh-CN" altLang="en-US" b="1">
                <a:latin typeface="仿宋" panose="02010609060101010101" pitchFamily="49" charset="-122"/>
                <a:ea typeface="仿宋" panose="02010609060101010101" pitchFamily="49" charset="-122"/>
              </a:endParaRPr>
            </a:p>
          </p:txBody>
        </p:sp>
        <p:cxnSp>
          <p:nvCxnSpPr>
            <p:cNvPr id="96" name="直接箭头连接符 95"/>
            <p:cNvCxnSpPr/>
            <p:nvPr/>
          </p:nvCxnSpPr>
          <p:spPr>
            <a:xfrm>
              <a:off x="8475" y="10019"/>
              <a:ext cx="613" cy="0"/>
            </a:xfrm>
            <a:prstGeom prst="straightConnector1">
              <a:avLst/>
            </a:prstGeom>
            <a:ln w="19050">
              <a:solidFill>
                <a:schemeClr val="tx1">
                  <a:lumMod val="85000"/>
                  <a:lumOff val="15000"/>
                </a:schemeClr>
              </a:solidFill>
              <a:tailEnd type="arrow" w="med" len="med"/>
            </a:ln>
          </p:spPr>
          <p:style>
            <a:lnRef idx="1">
              <a:schemeClr val="dk1"/>
            </a:lnRef>
            <a:fillRef idx="0">
              <a:schemeClr val="dk1"/>
            </a:fillRef>
            <a:effectRef idx="0">
              <a:schemeClr val="dk1"/>
            </a:effectRef>
            <a:fontRef idx="minor">
              <a:schemeClr val="tx1"/>
            </a:fontRef>
          </p:style>
        </p:cxnSp>
      </p:grpSp>
      <p:sp>
        <p:nvSpPr>
          <p:cNvPr id="100" name="文本框 99"/>
          <p:cNvSpPr txBox="1">
            <a:spLocks noChangeArrowheads="1"/>
          </p:cNvSpPr>
          <p:nvPr/>
        </p:nvSpPr>
        <p:spPr bwMode="auto">
          <a:xfrm>
            <a:off x="2684463" y="1570038"/>
            <a:ext cx="488950" cy="2101850"/>
          </a:xfrm>
          <a:prstGeom prst="rect">
            <a:avLst/>
          </a:prstGeom>
          <a:noFill/>
          <a:ln w="9525">
            <a:noFill/>
            <a:miter lim="800000"/>
          </a:ln>
        </p:spPr>
        <p:txBody>
          <a:bodyPr vert="eaVert">
            <a:spAutoFit/>
          </a:bodyPr>
          <a:lstStyle/>
          <a:p>
            <a:pPr algn="r"/>
            <a:r>
              <a:rPr lang="zh-CN" altLang="en-US" sz="2000" b="1">
                <a:latin typeface="仿宋" panose="02010609060101010101" pitchFamily="49" charset="-122"/>
                <a:ea typeface="仿宋" panose="02010609060101010101" pitchFamily="49" charset="-122"/>
              </a:rPr>
              <a:t>伪满洲国成立</a:t>
            </a:r>
            <a:endParaRPr lang="zh-CN" altLang="en-US" sz="2000" b="1">
              <a:latin typeface="仿宋" panose="02010609060101010101" pitchFamily="49" charset="-122"/>
              <a:ea typeface="仿宋" panose="02010609060101010101" pitchFamily="49" charset="-122"/>
            </a:endParaRPr>
          </a:p>
        </p:txBody>
      </p:sp>
      <p:sp>
        <p:nvSpPr>
          <p:cNvPr id="102" name="文本框 101"/>
          <p:cNvSpPr txBox="1">
            <a:spLocks noChangeArrowheads="1"/>
          </p:cNvSpPr>
          <p:nvPr/>
        </p:nvSpPr>
        <p:spPr bwMode="auto">
          <a:xfrm>
            <a:off x="4252913" y="5116513"/>
            <a:ext cx="1616075" cy="368300"/>
          </a:xfrm>
          <a:prstGeom prst="rect">
            <a:avLst/>
          </a:prstGeom>
          <a:noFill/>
          <a:ln w="9525">
            <a:noFill/>
            <a:miter lim="800000"/>
          </a:ln>
        </p:spPr>
        <p:txBody>
          <a:bodyPr>
            <a:spAutoFit/>
          </a:bodyPr>
          <a:lstStyle/>
          <a:p>
            <a:pPr algn="ctr"/>
            <a:r>
              <a:rPr lang="zh-CN" altLang="en-US" b="1">
                <a:solidFill>
                  <a:srgbClr val="C00000"/>
                </a:solidFill>
                <a:latin typeface="仿宋" panose="02010609060101010101" pitchFamily="49" charset="-122"/>
                <a:ea typeface="仿宋" panose="02010609060101010101" pitchFamily="49" charset="-122"/>
                <a:sym typeface="+mn-ea"/>
              </a:rPr>
              <a:t>一</a:t>
            </a:r>
            <a:r>
              <a:rPr lang="en-US" altLang="zh-CN" b="1">
                <a:solidFill>
                  <a:srgbClr val="C00000"/>
                </a:solidFill>
                <a:latin typeface="仿宋" panose="02010609060101010101" pitchFamily="49" charset="-122"/>
                <a:ea typeface="仿宋" panose="02010609060101010101" pitchFamily="49" charset="-122"/>
                <a:sym typeface="+mn-ea"/>
              </a:rPr>
              <a:t>·</a:t>
            </a:r>
            <a:r>
              <a:rPr lang="zh-CN" altLang="en-US" b="1">
                <a:solidFill>
                  <a:srgbClr val="C00000"/>
                </a:solidFill>
                <a:latin typeface="仿宋" panose="02010609060101010101" pitchFamily="49" charset="-122"/>
                <a:ea typeface="仿宋" panose="02010609060101010101" pitchFamily="49" charset="-122"/>
                <a:sym typeface="+mn-ea"/>
              </a:rPr>
              <a:t>二九运动</a:t>
            </a:r>
            <a:endParaRPr lang="en-US" altLang="zh-CN" b="1">
              <a:solidFill>
                <a:srgbClr val="C00000"/>
              </a:solidFill>
              <a:latin typeface="仿宋" panose="02010609060101010101" pitchFamily="49" charset="-122"/>
              <a:ea typeface="仿宋" panose="02010609060101010101" pitchFamily="49" charset="-122"/>
              <a:sym typeface="+mn-ea"/>
            </a:endParaRPr>
          </a:p>
        </p:txBody>
      </p:sp>
      <p:sp>
        <p:nvSpPr>
          <p:cNvPr id="103" name="文本框 102"/>
          <p:cNvSpPr txBox="1">
            <a:spLocks noChangeArrowheads="1"/>
          </p:cNvSpPr>
          <p:nvPr/>
        </p:nvSpPr>
        <p:spPr bwMode="auto">
          <a:xfrm>
            <a:off x="4314825" y="5495925"/>
            <a:ext cx="1616075" cy="369888"/>
          </a:xfrm>
          <a:prstGeom prst="rect">
            <a:avLst/>
          </a:prstGeom>
          <a:noFill/>
          <a:ln w="9525">
            <a:noFill/>
            <a:miter lim="800000"/>
          </a:ln>
        </p:spPr>
        <p:txBody>
          <a:bodyPr>
            <a:spAutoFit/>
          </a:bodyPr>
          <a:lstStyle/>
          <a:p>
            <a:pPr algn="ctr"/>
            <a:r>
              <a:rPr lang="en-US" altLang="zh-CN" b="1">
                <a:solidFill>
                  <a:srgbClr val="C00000"/>
                </a:solidFill>
                <a:latin typeface="仿宋" panose="02010609060101010101" pitchFamily="49" charset="-122"/>
                <a:ea typeface="仿宋" panose="02010609060101010101" pitchFamily="49" charset="-122"/>
                <a:sym typeface="+mn-ea"/>
                <a:hlinkClick r:id="rId6" action="ppaction://hlinksldjump"/>
              </a:rPr>
              <a:t>瓦窑堡会议</a:t>
            </a:r>
            <a:endParaRPr lang="en-US" altLang="zh-CN" b="1">
              <a:solidFill>
                <a:srgbClr val="C00000"/>
              </a:solidFill>
              <a:latin typeface="仿宋" panose="02010609060101010101" pitchFamily="49" charset="-122"/>
              <a:ea typeface="仿宋" panose="02010609060101010101" pitchFamily="49" charset="-122"/>
              <a:sym typeface="+mn-ea"/>
            </a:endParaRPr>
          </a:p>
        </p:txBody>
      </p:sp>
      <p:pic>
        <p:nvPicPr>
          <p:cNvPr id="104" name="图片 103"/>
          <p:cNvPicPr>
            <a:picLocks noChangeAspect="1"/>
          </p:cNvPicPr>
          <p:nvPr/>
        </p:nvPicPr>
        <p:blipFill>
          <a:blip r:embed="rId8"/>
          <a:srcRect l="4329" t="6918" r="4002" b="3046"/>
          <a:stretch>
            <a:fillRect/>
          </a:stretch>
        </p:blipFill>
        <p:spPr bwMode="auto">
          <a:xfrm>
            <a:off x="10801350" y="6043613"/>
            <a:ext cx="1106488" cy="722312"/>
          </a:xfrm>
          <a:prstGeom prst="rect">
            <a:avLst/>
          </a:prstGeom>
          <a:noFill/>
          <a:ln w="9525">
            <a:noFill/>
            <a:miter lim="800000"/>
            <a:headEnd/>
            <a:tailEnd/>
          </a:ln>
        </p:spPr>
      </p:pic>
      <p:pic>
        <p:nvPicPr>
          <p:cNvPr id="105" name="Picture 3" descr="it"/>
          <p:cNvPicPr>
            <a:picLocks noChangeAspect="1" noChangeArrowheads="1"/>
          </p:cNvPicPr>
          <p:nvPr/>
        </p:nvPicPr>
        <p:blipFill>
          <a:blip r:embed="rId9"/>
          <a:stretch>
            <a:fillRect/>
          </a:stretch>
        </p:blipFill>
        <p:spPr bwMode="auto">
          <a:xfrm>
            <a:off x="10793413" y="5292725"/>
            <a:ext cx="1114425" cy="681038"/>
          </a:xfrm>
          <a:prstGeom prst="rect">
            <a:avLst/>
          </a:prstGeom>
          <a:noFill/>
          <a:ln w="9525">
            <a:noFill/>
            <a:miter lim="800000"/>
            <a:headEnd/>
            <a:tailEnd/>
          </a:ln>
        </p:spPr>
      </p:pic>
      <p:sp>
        <p:nvSpPr>
          <p:cNvPr id="15393" name="TextBox 2"/>
          <p:cNvSpPr txBox="1">
            <a:spLocks noChangeArrowheads="1"/>
          </p:cNvSpPr>
          <p:nvPr/>
        </p:nvSpPr>
        <p:spPr bwMode="auto">
          <a:xfrm>
            <a:off x="303213" y="188913"/>
            <a:ext cx="5895975" cy="579437"/>
          </a:xfrm>
          <a:prstGeom prst="rect">
            <a:avLst/>
          </a:prstGeom>
          <a:noFill/>
          <a:ln w="9525">
            <a:noFill/>
            <a:miter lim="800000"/>
          </a:ln>
        </p:spPr>
        <p:txBody>
          <a:bodyPr wrap="none">
            <a:spAutoFit/>
          </a:bodyPr>
          <a:lstStyle/>
          <a:p>
            <a:r>
              <a:rPr lang="zh-CN" altLang="en-US" sz="3200" b="1">
                <a:latin typeface="黑体" panose="02010609060101010101" pitchFamily="49" charset="-122"/>
                <a:ea typeface="黑体" panose="02010609060101010101" pitchFamily="49" charset="-122"/>
              </a:rPr>
              <a:t>二、日本侵华与中国人民的抵抗</a:t>
            </a:r>
            <a:endParaRPr lang="zh-CN" altLang="en-US" sz="3200" b="1">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ipe(up)">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up)">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wipe(left)">
                                      <p:cBhvr>
                                        <p:cTn id="33" dur="500"/>
                                        <p:tgtEl>
                                          <p:spTgt spid="6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wipe(up)">
                                      <p:cBhvr>
                                        <p:cTn id="43" dur="500"/>
                                        <p:tgtEl>
                                          <p:spTgt spid="5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00"/>
                                        </p:tgtEl>
                                        <p:attrNameLst>
                                          <p:attrName>style.visibility</p:attrName>
                                        </p:attrNameLst>
                                      </p:cBhvr>
                                      <p:to>
                                        <p:strVal val="visible"/>
                                      </p:to>
                                    </p:set>
                                    <p:animEffect transition="in" filter="wipe(down)">
                                      <p:cBhvr>
                                        <p:cTn id="48" dur="500"/>
                                        <p:tgtEl>
                                          <p:spTgt spid="10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down)">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down)">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wipe(up)">
                                      <p:cBhvr>
                                        <p:cTn id="63" dur="500"/>
                                        <p:tgtEl>
                                          <p:spTgt spid="55"/>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102"/>
                                        </p:tgtEl>
                                        <p:attrNameLst>
                                          <p:attrName>style.visibility</p:attrName>
                                        </p:attrNameLst>
                                      </p:cBhvr>
                                      <p:to>
                                        <p:strVal val="visible"/>
                                      </p:to>
                                    </p:set>
                                    <p:animEffect transition="in" filter="fade">
                                      <p:cBhvr>
                                        <p:cTn id="68" dur="1000"/>
                                        <p:tgtEl>
                                          <p:spTgt spid="102"/>
                                        </p:tgtEl>
                                      </p:cBhvr>
                                    </p:animEffect>
                                    <p:anim calcmode="lin" valueType="num">
                                      <p:cBhvr>
                                        <p:cTn id="69" dur="1000" fill="hold"/>
                                        <p:tgtEl>
                                          <p:spTgt spid="102"/>
                                        </p:tgtEl>
                                        <p:attrNameLst>
                                          <p:attrName>ppt_x</p:attrName>
                                        </p:attrNameLst>
                                      </p:cBhvr>
                                      <p:tavLst>
                                        <p:tav tm="0">
                                          <p:val>
                                            <p:strVal val="#ppt_x"/>
                                          </p:val>
                                        </p:tav>
                                        <p:tav tm="100000">
                                          <p:val>
                                            <p:strVal val="#ppt_x"/>
                                          </p:val>
                                        </p:tav>
                                      </p:tavLst>
                                    </p:anim>
                                    <p:anim calcmode="lin" valueType="num">
                                      <p:cBhvr>
                                        <p:cTn id="70"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fade">
                                      <p:cBhvr>
                                        <p:cTn id="75" dur="1000"/>
                                        <p:tgtEl>
                                          <p:spTgt spid="103"/>
                                        </p:tgtEl>
                                      </p:cBhvr>
                                    </p:animEffect>
                                    <p:anim calcmode="lin" valueType="num">
                                      <p:cBhvr>
                                        <p:cTn id="76" dur="1000" fill="hold"/>
                                        <p:tgtEl>
                                          <p:spTgt spid="103"/>
                                        </p:tgtEl>
                                        <p:attrNameLst>
                                          <p:attrName>ppt_x</p:attrName>
                                        </p:attrNameLst>
                                      </p:cBhvr>
                                      <p:tavLst>
                                        <p:tav tm="0">
                                          <p:val>
                                            <p:strVal val="#ppt_x"/>
                                          </p:val>
                                        </p:tav>
                                        <p:tav tm="100000">
                                          <p:val>
                                            <p:strVal val="#ppt_x"/>
                                          </p:val>
                                        </p:tav>
                                      </p:tavLst>
                                    </p:anim>
                                    <p:anim calcmode="lin" valueType="num">
                                      <p:cBhvr>
                                        <p:cTn id="77"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75"/>
                                        </p:tgtEl>
                                        <p:attrNameLst>
                                          <p:attrName>style.visibility</p:attrName>
                                        </p:attrNameLst>
                                      </p:cBhvr>
                                      <p:to>
                                        <p:strVal val="visible"/>
                                      </p:to>
                                    </p:set>
                                    <p:animEffect transition="in" filter="wipe(left)">
                                      <p:cBhvr>
                                        <p:cTn id="82" dur="500"/>
                                        <p:tgtEl>
                                          <p:spTgt spid="7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up)">
                                      <p:cBhvr>
                                        <p:cTn id="87" dur="500"/>
                                        <p:tgtEl>
                                          <p:spTgt spid="2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94"/>
                                        </p:tgtEl>
                                        <p:attrNameLst>
                                          <p:attrName>style.visibility</p:attrName>
                                        </p:attrNameLst>
                                      </p:cBhvr>
                                      <p:to>
                                        <p:strVal val="visible"/>
                                      </p:to>
                                    </p:set>
                                    <p:animEffect transition="in" filter="wipe(left)">
                                      <p:cBhvr>
                                        <p:cTn id="92" dur="500"/>
                                        <p:tgtEl>
                                          <p:spTgt spid="9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42"/>
                                        </p:tgtEl>
                                        <p:attrNameLst>
                                          <p:attrName>style.visibility</p:attrName>
                                        </p:attrNameLst>
                                      </p:cBhvr>
                                      <p:to>
                                        <p:strVal val="visible"/>
                                      </p:to>
                                    </p:set>
                                    <p:animEffect transition="in" filter="wipe(down)">
                                      <p:cBhvr>
                                        <p:cTn id="97" dur="500"/>
                                        <p:tgtEl>
                                          <p:spTgt spid="4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81"/>
                                        </p:tgtEl>
                                        <p:attrNameLst>
                                          <p:attrName>style.visibility</p:attrName>
                                        </p:attrNameLst>
                                      </p:cBhvr>
                                      <p:to>
                                        <p:strVal val="visible"/>
                                      </p:to>
                                    </p:set>
                                    <p:animEffect transition="in" filter="wipe(down)">
                                      <p:cBhvr>
                                        <p:cTn id="102" dur="500"/>
                                        <p:tgtEl>
                                          <p:spTgt spid="8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84"/>
                                        </p:tgtEl>
                                        <p:attrNameLst>
                                          <p:attrName>style.visibility</p:attrName>
                                        </p:attrNameLst>
                                      </p:cBhvr>
                                      <p:to>
                                        <p:strVal val="visible"/>
                                      </p:to>
                                    </p:set>
                                    <p:animEffect transition="in" filter="wipe(left)">
                                      <p:cBhvr>
                                        <p:cTn id="107" dur="500"/>
                                        <p:tgtEl>
                                          <p:spTgt spid="84"/>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wipe(up)">
                                      <p:cBhvr>
                                        <p:cTn id="112" dur="500"/>
                                        <p:tgtEl>
                                          <p:spTgt spid="60"/>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63"/>
                                        </p:tgtEl>
                                        <p:attrNameLst>
                                          <p:attrName>style.visibility</p:attrName>
                                        </p:attrNameLst>
                                      </p:cBhvr>
                                      <p:to>
                                        <p:strVal val="visible"/>
                                      </p:to>
                                    </p:set>
                                    <p:animEffect transition="in" filter="wipe(up)">
                                      <p:cBhvr>
                                        <p:cTn id="117" dur="500"/>
                                        <p:tgtEl>
                                          <p:spTgt spid="6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68"/>
                                        </p:tgtEl>
                                        <p:attrNameLst>
                                          <p:attrName>style.visibility</p:attrName>
                                        </p:attrNameLst>
                                      </p:cBhvr>
                                      <p:to>
                                        <p:strVal val="visible"/>
                                      </p:to>
                                    </p:set>
                                    <p:animEffect transition="in" filter="wipe(up)">
                                      <p:cBhvr>
                                        <p:cTn id="122" dur="500"/>
                                        <p:tgtEl>
                                          <p:spTgt spid="68"/>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wipe(up)">
                                      <p:cBhvr>
                                        <p:cTn id="127" dur="500"/>
                                        <p:tgtEl>
                                          <p:spTgt spid="6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78"/>
                                        </p:tgtEl>
                                        <p:attrNameLst>
                                          <p:attrName>style.visibility</p:attrName>
                                        </p:attrNameLst>
                                      </p:cBhvr>
                                      <p:to>
                                        <p:strVal val="visible"/>
                                      </p:to>
                                    </p:set>
                                    <p:animEffect transition="in" filter="wipe(left)">
                                      <p:cBhvr>
                                        <p:cTn id="132" dur="500"/>
                                        <p:tgtEl>
                                          <p:spTgt spid="78"/>
                                        </p:tgtEl>
                                      </p:cBhvr>
                                    </p:animEffect>
                                  </p:childTnLst>
                                </p:cTn>
                              </p:par>
                            </p:childTnLst>
                          </p:cTn>
                        </p:par>
                        <p:par>
                          <p:cTn id="133" fill="hold">
                            <p:stCondLst>
                              <p:cond delay="500"/>
                            </p:stCondLst>
                            <p:childTnLst>
                              <p:par>
                                <p:cTn id="134" presetID="42" presetClass="entr" presetSubtype="0" fill="hold" nodeType="afterEffect">
                                  <p:stCondLst>
                                    <p:cond delay="0"/>
                                  </p:stCondLst>
                                  <p:childTnLst>
                                    <p:set>
                                      <p:cBhvr>
                                        <p:cTn id="135" dur="1" fill="hold">
                                          <p:stCondLst>
                                            <p:cond delay="0"/>
                                          </p:stCondLst>
                                        </p:cTn>
                                        <p:tgtEl>
                                          <p:spTgt spid="105"/>
                                        </p:tgtEl>
                                        <p:attrNameLst>
                                          <p:attrName>style.visibility</p:attrName>
                                        </p:attrNameLst>
                                      </p:cBhvr>
                                      <p:to>
                                        <p:strVal val="visible"/>
                                      </p:to>
                                    </p:set>
                                    <p:animEffect transition="in" filter="fade">
                                      <p:cBhvr>
                                        <p:cTn id="136" dur="1000"/>
                                        <p:tgtEl>
                                          <p:spTgt spid="105"/>
                                        </p:tgtEl>
                                      </p:cBhvr>
                                    </p:animEffect>
                                    <p:anim calcmode="lin" valueType="num">
                                      <p:cBhvr>
                                        <p:cTn id="137" dur="1000" fill="hold"/>
                                        <p:tgtEl>
                                          <p:spTgt spid="105"/>
                                        </p:tgtEl>
                                        <p:attrNameLst>
                                          <p:attrName>ppt_x</p:attrName>
                                        </p:attrNameLst>
                                      </p:cBhvr>
                                      <p:tavLst>
                                        <p:tav tm="0">
                                          <p:val>
                                            <p:strVal val="#ppt_x"/>
                                          </p:val>
                                        </p:tav>
                                        <p:tav tm="100000">
                                          <p:val>
                                            <p:strVal val="#ppt_x"/>
                                          </p:val>
                                        </p:tav>
                                      </p:tavLst>
                                    </p:anim>
                                    <p:anim calcmode="lin" valueType="num">
                                      <p:cBhvr>
                                        <p:cTn id="138" dur="1000" fill="hold"/>
                                        <p:tgtEl>
                                          <p:spTgt spid="105"/>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0"/>
                                  </p:stCondLst>
                                  <p:childTnLst>
                                    <p:set>
                                      <p:cBhvr>
                                        <p:cTn id="140" dur="1" fill="hold">
                                          <p:stCondLst>
                                            <p:cond delay="0"/>
                                          </p:stCondLst>
                                        </p:cTn>
                                        <p:tgtEl>
                                          <p:spTgt spid="104"/>
                                        </p:tgtEl>
                                        <p:attrNameLst>
                                          <p:attrName>style.visibility</p:attrName>
                                        </p:attrNameLst>
                                      </p:cBhvr>
                                      <p:to>
                                        <p:strVal val="visible"/>
                                      </p:to>
                                    </p:set>
                                    <p:animEffect transition="in" filter="fade">
                                      <p:cBhvr>
                                        <p:cTn id="141" dur="1000"/>
                                        <p:tgtEl>
                                          <p:spTgt spid="104"/>
                                        </p:tgtEl>
                                      </p:cBhvr>
                                    </p:animEffect>
                                    <p:anim calcmode="lin" valueType="num">
                                      <p:cBhvr>
                                        <p:cTn id="142" dur="1000" fill="hold"/>
                                        <p:tgtEl>
                                          <p:spTgt spid="104"/>
                                        </p:tgtEl>
                                        <p:attrNameLst>
                                          <p:attrName>ppt_x</p:attrName>
                                        </p:attrNameLst>
                                      </p:cBhvr>
                                      <p:tavLst>
                                        <p:tav tm="0">
                                          <p:val>
                                            <p:strVal val="#ppt_x"/>
                                          </p:val>
                                        </p:tav>
                                        <p:tav tm="100000">
                                          <p:val>
                                            <p:strVal val="#ppt_x"/>
                                          </p:val>
                                        </p:tav>
                                      </p:tavLst>
                                    </p:anim>
                                    <p:anim calcmode="lin" valueType="num">
                                      <p:cBhvr>
                                        <p:cTn id="143"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nodeType="clickEffect">
                                  <p:stCondLst>
                                    <p:cond delay="0"/>
                                  </p:stCondLst>
                                  <p:childTnLst>
                                    <p:set>
                                      <p:cBhvr>
                                        <p:cTn id="147" dur="1" fill="hold">
                                          <p:stCondLst>
                                            <p:cond delay="0"/>
                                          </p:stCondLst>
                                        </p:cTn>
                                        <p:tgtEl>
                                          <p:spTgt spid="87"/>
                                        </p:tgtEl>
                                        <p:attrNameLst>
                                          <p:attrName>style.visibility</p:attrName>
                                        </p:attrNameLst>
                                      </p:cBhvr>
                                      <p:to>
                                        <p:strVal val="visible"/>
                                      </p:to>
                                    </p:set>
                                    <p:animEffect transition="in" filter="wipe(down)">
                                      <p:cBhvr>
                                        <p:cTn id="14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p:bldP spid="27" grpId="0"/>
      <p:bldP spid="28" grpId="0"/>
      <p:bldP spid="48" grpId="0"/>
      <p:bldP spid="52" grpId="0"/>
      <p:bldP spid="54" grpId="0"/>
      <p:bldP spid="63" grpId="0"/>
      <p:bldP spid="67" grpId="0"/>
      <p:bldP spid="100" grpId="0"/>
      <p:bldP spid="102" grpId="0"/>
      <p:bldP spid="10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308488506[1]"/>
          <p:cNvPicPr>
            <a:picLocks noChangeAspect="1"/>
          </p:cNvPicPr>
          <p:nvPr/>
        </p:nvPicPr>
        <p:blipFill>
          <a:blip r:embed="rId1"/>
          <a:stretch>
            <a:fillRect/>
          </a:stretch>
        </p:blipFill>
        <p:spPr>
          <a:xfrm>
            <a:off x="11430" y="1113790"/>
            <a:ext cx="4074160" cy="3716020"/>
          </a:xfrm>
          <a:prstGeom prst="rect">
            <a:avLst/>
          </a:prstGeom>
        </p:spPr>
      </p:pic>
      <p:pic>
        <p:nvPicPr>
          <p:cNvPr id="7" name="图片 6" descr="Img308488509[1]"/>
          <p:cNvPicPr>
            <a:picLocks noChangeAspect="1"/>
          </p:cNvPicPr>
          <p:nvPr/>
        </p:nvPicPr>
        <p:blipFill>
          <a:blip r:embed="rId2"/>
          <a:stretch>
            <a:fillRect/>
          </a:stretch>
        </p:blipFill>
        <p:spPr>
          <a:xfrm>
            <a:off x="4185920" y="1113790"/>
            <a:ext cx="3965575" cy="3716020"/>
          </a:xfrm>
          <a:prstGeom prst="rect">
            <a:avLst/>
          </a:prstGeom>
        </p:spPr>
      </p:pic>
      <p:pic>
        <p:nvPicPr>
          <p:cNvPr id="12" name="图片 11" descr="Img308488515[1]">
            <a:hlinkClick r:id="rId3" action="ppaction://hlinksldjump"/>
          </p:cNvPr>
          <p:cNvPicPr>
            <a:picLocks noChangeAspect="1"/>
          </p:cNvPicPr>
          <p:nvPr/>
        </p:nvPicPr>
        <p:blipFill>
          <a:blip r:embed="rId4"/>
          <a:stretch>
            <a:fillRect/>
          </a:stretch>
        </p:blipFill>
        <p:spPr>
          <a:xfrm>
            <a:off x="8235315" y="1113790"/>
            <a:ext cx="3910330" cy="3716020"/>
          </a:xfrm>
          <a:prstGeom prst="rect">
            <a:avLst/>
          </a:prstGeom>
        </p:spPr>
      </p:pic>
      <p:sp>
        <p:nvSpPr>
          <p:cNvPr id="15" name="文本框 14"/>
          <p:cNvSpPr txBox="1"/>
          <p:nvPr/>
        </p:nvSpPr>
        <p:spPr>
          <a:xfrm>
            <a:off x="27940" y="4829810"/>
            <a:ext cx="4074160" cy="922020"/>
          </a:xfrm>
          <a:prstGeom prst="rect">
            <a:avLst/>
          </a:prstGeom>
          <a:noFill/>
        </p:spPr>
        <p:txBody>
          <a:bodyPr wrap="square" rtlCol="0">
            <a:spAutoFit/>
          </a:bodyPr>
          <a:lstStyle/>
          <a:p>
            <a:pPr algn="just"/>
            <a:r>
              <a:rPr lang="zh-CN" altLang="en-US" sz="1800">
                <a:latin typeface="黑体" charset="0"/>
                <a:ea typeface="黑体" charset="0"/>
                <a:cs typeface="黑体" charset="0"/>
              </a:rPr>
              <a:t>◎</a:t>
            </a:r>
            <a:r>
              <a:rPr lang="zh-CN" sz="1800">
                <a:latin typeface="黑体" charset="0"/>
                <a:ea typeface="黑体" charset="0"/>
                <a:cs typeface="黑体" charset="0"/>
              </a:rPr>
              <a:t>1940年3月30日，伪“国民政府”在南京成立。汪精卫出任伪政府主席，宣誓为其主子“效忠”</a:t>
            </a:r>
            <a:endParaRPr lang="zh-CN" sz="1800">
              <a:latin typeface="黑体" charset="0"/>
              <a:ea typeface="黑体" charset="0"/>
              <a:cs typeface="黑体" charset="0"/>
            </a:endParaRPr>
          </a:p>
        </p:txBody>
      </p:sp>
      <p:sp>
        <p:nvSpPr>
          <p:cNvPr id="16" name="文本框 15"/>
          <p:cNvSpPr txBox="1"/>
          <p:nvPr/>
        </p:nvSpPr>
        <p:spPr>
          <a:xfrm>
            <a:off x="4223385" y="4829810"/>
            <a:ext cx="3912235" cy="922020"/>
          </a:xfrm>
          <a:prstGeom prst="rect">
            <a:avLst/>
          </a:prstGeom>
          <a:noFill/>
        </p:spPr>
        <p:txBody>
          <a:bodyPr wrap="square" rtlCol="0">
            <a:spAutoFit/>
          </a:bodyPr>
          <a:lstStyle/>
          <a:p>
            <a:pPr algn="just"/>
            <a:r>
              <a:rPr lang="zh-CN" altLang="en-US" sz="1800">
                <a:latin typeface="黑体" charset="0"/>
                <a:ea typeface="黑体" charset="0"/>
                <a:cs typeface="黑体" charset="0"/>
              </a:rPr>
              <a:t>◎1940年4月，日本人为了让汪精卫更好地为其“效忠”，将其母接到南京</a:t>
            </a:r>
            <a:endParaRPr lang="zh-CN" altLang="en-US" sz="1800">
              <a:latin typeface="黑体" charset="0"/>
              <a:ea typeface="黑体" charset="0"/>
              <a:cs typeface="黑体" charset="0"/>
            </a:endParaRPr>
          </a:p>
        </p:txBody>
      </p:sp>
      <p:sp>
        <p:nvSpPr>
          <p:cNvPr id="17" name="文本框 16"/>
          <p:cNvSpPr txBox="1"/>
          <p:nvPr/>
        </p:nvSpPr>
        <p:spPr>
          <a:xfrm>
            <a:off x="8256905" y="4829810"/>
            <a:ext cx="3912235" cy="922020"/>
          </a:xfrm>
          <a:prstGeom prst="rect">
            <a:avLst/>
          </a:prstGeom>
          <a:noFill/>
        </p:spPr>
        <p:txBody>
          <a:bodyPr wrap="square" rtlCol="0">
            <a:spAutoFit/>
          </a:bodyPr>
          <a:lstStyle/>
          <a:p>
            <a:pPr algn="just"/>
            <a:r>
              <a:rPr lang="zh-CN" altLang="en-US" sz="1800">
                <a:latin typeface="黑体" charset="0"/>
                <a:ea typeface="黑体" charset="0"/>
                <a:cs typeface="黑体" charset="0"/>
              </a:rPr>
              <a:t>◎1941年底汪伪政府、伪满洲国和日本政府代表在南京举行所谓的庆祝“三国共同宣言”纪念大会</a:t>
            </a:r>
            <a:endParaRPr lang="zh-CN" altLang="en-US" sz="1800">
              <a:latin typeface="黑体" charset="0"/>
              <a:ea typeface="黑体" charset="0"/>
              <a:cs typeface="黑体" charset="0"/>
            </a:endParaRPr>
          </a:p>
        </p:txBody>
      </p:sp>
    </p:spTree>
  </p:cSld>
  <p:clrMapOvr>
    <a:masterClrMapping/>
  </p:clrMapOvr>
  <mc:AlternateContent xmlns:mc="http://schemas.openxmlformats.org/markup-compatibility/2006">
    <mc:Choice xmlns:p14="http://schemas.microsoft.com/office/powerpoint/2010/main" Requires="p14">
      <p:transition p14:dur="10">
        <p14:doors dir="ver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p:cNvSpPr txBox="1"/>
          <p:nvPr/>
        </p:nvSpPr>
        <p:spPr>
          <a:xfrm>
            <a:off x="639763" y="825500"/>
            <a:ext cx="11202987" cy="4516438"/>
          </a:xfrm>
          <a:prstGeom prst="rect">
            <a:avLst/>
          </a:prstGeom>
          <a:solidFill>
            <a:srgbClr val="FFFFFF">
              <a:alpha val="60000"/>
            </a:srgbClr>
          </a:solidFill>
          <a:ln>
            <a:noFill/>
          </a:ln>
        </p:spPr>
        <p:txBody>
          <a:bodyPr>
            <a:spAutoFit/>
          </a:bodyPr>
          <a:lstStyle/>
          <a:p>
            <a:pPr fontAlgn="auto">
              <a:lnSpc>
                <a:spcPct val="150000"/>
              </a:lnSpc>
              <a:spcBef>
                <a:spcPct val="0"/>
              </a:spcBef>
              <a:spcAft>
                <a:spcPct val="0"/>
              </a:spcAft>
              <a:defRPr/>
            </a:pPr>
            <a:r>
              <a:rPr lang="zh-CN" altLang="en-US">
                <a:latin typeface="+mn-lt"/>
                <a:ea typeface="+mn-ea"/>
              </a:rPr>
              <a:t>           </a:t>
            </a:r>
            <a:r>
              <a:rPr lang="zh-CN" altLang="en-US" sz="2800">
                <a:latin typeface="黑体" panose="02010609060101010101" pitchFamily="49" charset="-122"/>
                <a:ea typeface="黑体" panose="02010609060101010101" pitchFamily="49" charset="-122"/>
              </a:rPr>
              <a:t>美国记者史沫特莱认为：“西安事变</a:t>
            </a:r>
            <a:r>
              <a:rPr lang="en-US" altLang="zh-CN" sz="2800">
                <a:latin typeface="黑体" panose="02010609060101010101" pitchFamily="49" charset="-122"/>
                <a:ea typeface="黑体" panose="02010609060101010101" pitchFamily="49" charset="-122"/>
              </a:rPr>
              <a:t>……</a:t>
            </a:r>
            <a:r>
              <a:rPr lang="zh-CN" altLang="en-US" sz="2800">
                <a:latin typeface="黑体" panose="02010609060101010101" pitchFamily="49" charset="-122"/>
                <a:ea typeface="黑体" panose="02010609060101010101" pitchFamily="49" charset="-122"/>
              </a:rPr>
              <a:t>是一次全国性的胜利。统一的中国虽然有缓慢而且伴有剧痛，终于在渐渐诞生。”她所说的“统一”指的是（      ）</a:t>
            </a:r>
            <a:endParaRPr lang="en-US" altLang="zh-CN" sz="2800">
              <a:latin typeface="黑体" panose="02010609060101010101" pitchFamily="49" charset="-122"/>
              <a:ea typeface="黑体" panose="02010609060101010101" pitchFamily="49" charset="-122"/>
            </a:endParaRPr>
          </a:p>
          <a:p>
            <a:pPr marL="342900" indent="-342900" fontAlgn="auto">
              <a:lnSpc>
                <a:spcPct val="150000"/>
              </a:lnSpc>
              <a:spcBef>
                <a:spcPct val="0"/>
              </a:spcBef>
              <a:spcAft>
                <a:spcPct val="0"/>
              </a:spcAft>
              <a:buFontTx/>
              <a:buAutoNum type="alphaUcPeriod"/>
              <a:defRPr/>
            </a:pPr>
            <a:r>
              <a:rPr lang="zh-CN" altLang="en-US" sz="2800">
                <a:latin typeface="黑体" panose="02010609060101010101" pitchFamily="49" charset="-122"/>
                <a:ea typeface="黑体" panose="02010609060101010101" pitchFamily="49" charset="-122"/>
              </a:rPr>
              <a:t>国民政府事实上统一了全国</a:t>
            </a:r>
            <a:endParaRPr lang="en-US" altLang="zh-CN" sz="2800">
              <a:latin typeface="黑体" panose="02010609060101010101" pitchFamily="49" charset="-122"/>
              <a:ea typeface="黑体" panose="02010609060101010101" pitchFamily="49" charset="-122"/>
            </a:endParaRPr>
          </a:p>
          <a:p>
            <a:pPr marL="342900" indent="-342900" fontAlgn="auto">
              <a:lnSpc>
                <a:spcPct val="150000"/>
              </a:lnSpc>
              <a:spcBef>
                <a:spcPct val="0"/>
              </a:spcBef>
              <a:spcAft>
                <a:spcPct val="0"/>
              </a:spcAft>
              <a:buFontTx/>
              <a:buAutoNum type="alphaUcPeriod"/>
              <a:defRPr/>
            </a:pPr>
            <a:r>
              <a:rPr lang="zh-CN" altLang="en-US" sz="2800">
                <a:latin typeface="黑体" panose="02010609060101010101" pitchFamily="49" charset="-122"/>
                <a:ea typeface="黑体" panose="02010609060101010101" pitchFamily="49" charset="-122"/>
              </a:rPr>
              <a:t>蒋介石重新执掌了军政大权</a:t>
            </a:r>
            <a:endParaRPr lang="en-US" altLang="zh-CN" sz="2800">
              <a:latin typeface="黑体" panose="02010609060101010101" pitchFamily="49" charset="-122"/>
              <a:ea typeface="黑体" panose="02010609060101010101" pitchFamily="49" charset="-122"/>
            </a:endParaRPr>
          </a:p>
          <a:p>
            <a:pPr marL="342900" indent="-342900" fontAlgn="auto">
              <a:lnSpc>
                <a:spcPct val="150000"/>
              </a:lnSpc>
              <a:spcBef>
                <a:spcPct val="0"/>
              </a:spcBef>
              <a:spcAft>
                <a:spcPct val="0"/>
              </a:spcAft>
              <a:buFontTx/>
              <a:buAutoNum type="alphaUcPeriod"/>
              <a:defRPr/>
            </a:pPr>
            <a:r>
              <a:rPr lang="zh-CN" altLang="en-US" sz="2800">
                <a:latin typeface="黑体" panose="02010609060101010101" pitchFamily="49" charset="-122"/>
                <a:ea typeface="黑体" panose="02010609060101010101" pitchFamily="49" charset="-122"/>
              </a:rPr>
              <a:t>国共两党停止对峙，走向合作</a:t>
            </a:r>
            <a:endParaRPr lang="en-US" altLang="zh-CN" sz="2800">
              <a:latin typeface="黑体" panose="02010609060101010101" pitchFamily="49" charset="-122"/>
              <a:ea typeface="黑体" panose="02010609060101010101" pitchFamily="49" charset="-122"/>
            </a:endParaRPr>
          </a:p>
          <a:p>
            <a:pPr marL="342900" indent="-342900" fontAlgn="auto">
              <a:lnSpc>
                <a:spcPct val="150000"/>
              </a:lnSpc>
              <a:spcBef>
                <a:spcPct val="0"/>
              </a:spcBef>
              <a:spcAft>
                <a:spcPct val="0"/>
              </a:spcAft>
              <a:buFontTx/>
              <a:buAutoNum type="alphaUcPeriod"/>
              <a:defRPr/>
            </a:pPr>
            <a:r>
              <a:rPr lang="zh-CN" altLang="en-US" sz="2800">
                <a:latin typeface="黑体" panose="02010609060101010101" pitchFamily="49" charset="-122"/>
                <a:ea typeface="黑体" panose="02010609060101010101" pitchFamily="49" charset="-122"/>
              </a:rPr>
              <a:t>抗日民族统一战线正式建立</a:t>
            </a:r>
            <a:endParaRPr lang="zh-CN" altLang="en-US">
              <a:latin typeface="黑体" panose="02010609060101010101" pitchFamily="49" charset="-122"/>
              <a:ea typeface="黑体" panose="02010609060101010101" pitchFamily="49" charset="-122"/>
            </a:endParaRPr>
          </a:p>
        </p:txBody>
      </p:sp>
      <p:pic>
        <p:nvPicPr>
          <p:cNvPr id="20482" name="Picture 3"/>
          <p:cNvPicPr>
            <a:picLocks noChangeAspect="1" noChangeArrowheads="1"/>
          </p:cNvPicPr>
          <p:nvPr/>
        </p:nvPicPr>
        <p:blipFill>
          <a:blip r:embed="rId1"/>
          <a:stretch>
            <a:fillRect/>
          </a:stretch>
        </p:blipFill>
        <p:spPr bwMode="auto">
          <a:xfrm>
            <a:off x="0" y="6008688"/>
            <a:ext cx="12192000" cy="723900"/>
          </a:xfrm>
          <a:prstGeom prst="rect">
            <a:avLst/>
          </a:prstGeom>
          <a:noFill/>
          <a:ln w="9525">
            <a:noFill/>
            <a:miter lim="800000"/>
            <a:headEnd/>
            <a:tailEnd/>
          </a:ln>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6" name="矩形 2"/>
          <p:cNvSpPr>
            <a:spLocks noChangeArrowheads="1"/>
          </p:cNvSpPr>
          <p:nvPr/>
        </p:nvSpPr>
        <p:spPr bwMode="auto">
          <a:xfrm>
            <a:off x="880110" y="1313180"/>
            <a:ext cx="10499090" cy="3046095"/>
          </a:xfrm>
          <a:prstGeom prst="rect">
            <a:avLst/>
          </a:prstGeom>
          <a:solidFill>
            <a:schemeClr val="bg2"/>
          </a:solidFill>
          <a:ln w="9525">
            <a:noFill/>
            <a:miter lim="800000"/>
          </a:ln>
        </p:spPr>
        <p:txBody>
          <a:bodyPr wrap="square">
            <a:spAutoFit/>
          </a:bodyPr>
          <a:lstStyle/>
          <a:p>
            <a:r>
              <a:rPr lang="zh-CN" altLang="en-US" sz="3200">
                <a:latin typeface="黑体" panose="02010609060101010101" pitchFamily="49" charset="-122"/>
                <a:ea typeface="黑体" panose="02010609060101010101" pitchFamily="49" charset="-122"/>
              </a:rPr>
              <a:t>（</a:t>
            </a:r>
            <a:r>
              <a:rPr lang="en-US" altLang="zh-CN" sz="3200">
                <a:latin typeface="黑体" panose="02010609060101010101" pitchFamily="49" charset="-122"/>
                <a:ea typeface="黑体" panose="02010609060101010101" pitchFamily="49" charset="-122"/>
              </a:rPr>
              <a:t>2018.11·</a:t>
            </a:r>
            <a:r>
              <a:rPr lang="zh-CN" altLang="en-US" sz="3200">
                <a:latin typeface="黑体" panose="02010609060101010101" pitchFamily="49" charset="-122"/>
                <a:ea typeface="黑体" panose="02010609060101010101" pitchFamily="49" charset="-122"/>
              </a:rPr>
              <a:t>浙江高考）中国共产党是全民族抗战的中流砥柱。早在</a:t>
            </a:r>
            <a:r>
              <a:rPr lang="en-US" altLang="zh-CN" sz="3200">
                <a:latin typeface="黑体" panose="02010609060101010101" pitchFamily="49" charset="-122"/>
                <a:ea typeface="黑体" panose="02010609060101010101" pitchFamily="49" charset="-122"/>
              </a:rPr>
              <a:t>1937</a:t>
            </a:r>
            <a:r>
              <a:rPr lang="zh-CN" altLang="en-US" sz="3200">
                <a:latin typeface="黑体" panose="02010609060101010101" pitchFamily="49" charset="-122"/>
                <a:ea typeface="黑体" panose="02010609060101010101" pitchFamily="49" charset="-122"/>
              </a:rPr>
              <a:t>年</a:t>
            </a:r>
            <a:r>
              <a:rPr lang="en-US" altLang="zh-CN" sz="3200">
                <a:latin typeface="黑体" panose="02010609060101010101" pitchFamily="49" charset="-122"/>
                <a:ea typeface="黑体" panose="02010609060101010101" pitchFamily="49" charset="-122"/>
              </a:rPr>
              <a:t>8</a:t>
            </a:r>
            <a:r>
              <a:rPr lang="zh-CN" altLang="en-US" sz="3200">
                <a:latin typeface="黑体" panose="02010609060101010101" pitchFamily="49" charset="-122"/>
                <a:ea typeface="黑体" panose="02010609060101010101" pitchFamily="49" charset="-122"/>
              </a:rPr>
              <a:t>月召开的一次重要会议所作的决定中就明确提出：今天争取抗战胜利的中心关键，是使“抗战发展为全面的全民族的抗战”。这次会议是</a:t>
            </a:r>
            <a:r>
              <a:rPr lang="en-US" altLang="zh-CN" sz="3200">
                <a:latin typeface="黑体" panose="02010609060101010101" pitchFamily="49" charset="-122"/>
                <a:ea typeface="黑体" panose="02010609060101010101" pitchFamily="49" charset="-122"/>
              </a:rPr>
              <a:t>(</a:t>
            </a:r>
            <a:r>
              <a:rPr lang="zh-CN" altLang="en-US" sz="320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a:t>
            </a:r>
            <a:endParaRPr lang="en-US" altLang="zh-CN" sz="3200">
              <a:latin typeface="黑体" panose="02010609060101010101" pitchFamily="49" charset="-122"/>
              <a:ea typeface="黑体" panose="02010609060101010101" pitchFamily="49" charset="-122"/>
            </a:endParaRPr>
          </a:p>
          <a:p>
            <a:r>
              <a:rPr lang="en-US" altLang="zh-CN" sz="3200">
                <a:latin typeface="黑体" panose="02010609060101010101" pitchFamily="49" charset="-122"/>
                <a:ea typeface="黑体" panose="02010609060101010101" pitchFamily="49" charset="-122"/>
              </a:rPr>
              <a:t>A</a:t>
            </a:r>
            <a:r>
              <a:rPr lang="zh-CN" altLang="en-US" sz="3200">
                <a:latin typeface="黑体" panose="02010609060101010101" pitchFamily="49" charset="-122"/>
                <a:ea typeface="黑体" panose="02010609060101010101" pitchFamily="49" charset="-122"/>
              </a:rPr>
              <a:t>．遵义会议          </a:t>
            </a:r>
            <a:r>
              <a:rPr lang="en-US" altLang="zh-CN" sz="3200">
                <a:latin typeface="黑体" panose="02010609060101010101" pitchFamily="49" charset="-122"/>
                <a:ea typeface="黑体" panose="02010609060101010101" pitchFamily="49" charset="-122"/>
              </a:rPr>
              <a:t>B</a:t>
            </a:r>
            <a:r>
              <a:rPr lang="zh-CN" altLang="en-US" sz="3200">
                <a:latin typeface="黑体" panose="02010609060101010101" pitchFamily="49" charset="-122"/>
                <a:ea typeface="黑体" panose="02010609060101010101" pitchFamily="49" charset="-122"/>
              </a:rPr>
              <a:t>．瓦窑堡会议      </a:t>
            </a:r>
            <a:endParaRPr lang="zh-CN" altLang="en-US" sz="3200">
              <a:latin typeface="黑体" panose="02010609060101010101" pitchFamily="49" charset="-122"/>
              <a:ea typeface="黑体" panose="02010609060101010101" pitchFamily="49" charset="-122"/>
            </a:endParaRPr>
          </a:p>
          <a:p>
            <a:r>
              <a:rPr lang="en-US" altLang="zh-CN" sz="3200">
                <a:latin typeface="黑体" panose="02010609060101010101" pitchFamily="49" charset="-122"/>
                <a:ea typeface="黑体" panose="02010609060101010101" pitchFamily="49" charset="-122"/>
              </a:rPr>
              <a:t>C</a:t>
            </a:r>
            <a:r>
              <a:rPr lang="zh-CN" altLang="en-US" sz="3200">
                <a:latin typeface="黑体" panose="02010609060101010101" pitchFamily="49" charset="-122"/>
                <a:ea typeface="黑体" panose="02010609060101010101" pitchFamily="49" charset="-122"/>
              </a:rPr>
              <a:t>．洛川会议          </a:t>
            </a:r>
            <a:r>
              <a:rPr lang="en-US" altLang="zh-CN" sz="3200">
                <a:latin typeface="黑体" panose="02010609060101010101" pitchFamily="49" charset="-122"/>
                <a:ea typeface="黑体" panose="02010609060101010101" pitchFamily="49" charset="-122"/>
              </a:rPr>
              <a:t>D</a:t>
            </a:r>
            <a:r>
              <a:rPr lang="zh-CN" altLang="en-US" sz="3200">
                <a:latin typeface="黑体" panose="02010609060101010101" pitchFamily="49" charset="-122"/>
                <a:ea typeface="黑体" panose="02010609060101010101" pitchFamily="49" charset="-122"/>
              </a:rPr>
              <a:t>．中共七大 </a:t>
            </a:r>
            <a:endParaRPr lang="zh-CN" altLang="en-US" sz="3200">
              <a:latin typeface="黑体" panose="02010609060101010101" pitchFamily="49" charset="-122"/>
              <a:ea typeface="黑体" panose="02010609060101010101" pitchFamily="49" charset="-122"/>
            </a:endParaRPr>
          </a:p>
        </p:txBody>
      </p:sp>
      <p:pic>
        <p:nvPicPr>
          <p:cNvPr id="38917" name="Picture 3"/>
          <p:cNvPicPr>
            <a:picLocks noChangeAspect="1" noChangeArrowheads="1"/>
          </p:cNvPicPr>
          <p:nvPr/>
        </p:nvPicPr>
        <p:blipFill>
          <a:blip r:embed="rId1"/>
          <a:stretch>
            <a:fillRect/>
          </a:stretch>
        </p:blipFill>
        <p:spPr bwMode="auto">
          <a:xfrm>
            <a:off x="0" y="6008688"/>
            <a:ext cx="12192000" cy="723900"/>
          </a:xfrm>
          <a:prstGeom prst="rect">
            <a:avLst/>
          </a:prstGeom>
          <a:noFill/>
          <a:ln w="9525">
            <a:noFill/>
            <a:miter lim="800000"/>
            <a:headEnd/>
            <a:tailEnd/>
          </a:ln>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505" name="Picture 4"/>
          <p:cNvPicPr>
            <a:picLocks noChangeAspect="1" noChangeArrowheads="1"/>
          </p:cNvPicPr>
          <p:nvPr/>
        </p:nvPicPr>
        <p:blipFill>
          <a:blip r:embed="rId1"/>
          <a:stretch>
            <a:fillRect/>
          </a:stretch>
        </p:blipFill>
        <p:spPr bwMode="auto">
          <a:xfrm>
            <a:off x="0" y="6008688"/>
            <a:ext cx="12192000" cy="723900"/>
          </a:xfrm>
          <a:prstGeom prst="rect">
            <a:avLst/>
          </a:prstGeom>
          <a:noFill/>
          <a:ln w="9525">
            <a:noFill/>
            <a:miter lim="800000"/>
            <a:headEnd/>
            <a:tailEnd/>
          </a:ln>
        </p:spPr>
      </p:pic>
      <p:sp>
        <p:nvSpPr>
          <p:cNvPr id="21506" name="矩形 2"/>
          <p:cNvSpPr>
            <a:spLocks noChangeArrowheads="1"/>
          </p:cNvSpPr>
          <p:nvPr/>
        </p:nvSpPr>
        <p:spPr bwMode="auto">
          <a:xfrm>
            <a:off x="681355" y="1078230"/>
            <a:ext cx="11200765" cy="3449955"/>
          </a:xfrm>
          <a:prstGeom prst="rect">
            <a:avLst/>
          </a:prstGeom>
          <a:solidFill>
            <a:schemeClr val="bg2"/>
          </a:solidFill>
          <a:ln w="9525">
            <a:noFill/>
            <a:miter lim="800000"/>
          </a:ln>
        </p:spPr>
        <p:txBody>
          <a:bodyPr wrap="square">
            <a:spAutoFit/>
          </a:bodyPr>
          <a:lstStyle/>
          <a:p>
            <a:pPr>
              <a:lnSpc>
                <a:spcPct val="130000"/>
              </a:lnSpc>
            </a:pPr>
            <a:r>
              <a:rPr lang="en-US" altLang="zh-CN" sz="2800">
                <a:latin typeface="黑体" panose="02010609060101010101" pitchFamily="49" charset="-122"/>
                <a:ea typeface="黑体" panose="02010609060101010101" pitchFamily="49" charset="-122"/>
              </a:rPr>
              <a:t>     1938</a:t>
            </a:r>
            <a:r>
              <a:rPr lang="zh-CN" altLang="en-US" sz="2800">
                <a:latin typeface="黑体" panose="02010609060101010101" pitchFamily="49" charset="-122"/>
                <a:ea typeface="黑体" panose="02010609060101010101" pitchFamily="49" charset="-122"/>
              </a:rPr>
              <a:t>年，日本侵略者在北平设立“中国联合准备银行”，发行“联银券”，流通于平、津、鲁、豫等地；同时还发行了大量不具备货币性质的“军用票”，流通于市场。日本侵略者上述行径的目的是（        ）</a:t>
            </a:r>
            <a:endParaRPr lang="en-US" altLang="zh-CN" sz="2800">
              <a:latin typeface="黑体" panose="02010609060101010101" pitchFamily="49" charset="-122"/>
              <a:ea typeface="黑体" panose="02010609060101010101" pitchFamily="49" charset="-122"/>
            </a:endParaRPr>
          </a:p>
          <a:p>
            <a:pPr>
              <a:lnSpc>
                <a:spcPct val="130000"/>
              </a:lnSpc>
            </a:pPr>
            <a:r>
              <a:rPr lang="en-US" altLang="zh-CN" sz="2800">
                <a:latin typeface="黑体" panose="02010609060101010101" pitchFamily="49" charset="-122"/>
                <a:ea typeface="黑体" panose="02010609060101010101" pitchFamily="49" charset="-122"/>
              </a:rPr>
              <a:t> A.</a:t>
            </a:r>
            <a:r>
              <a:rPr lang="zh-CN" altLang="en-US" sz="2800">
                <a:latin typeface="黑体" panose="02010609060101010101" pitchFamily="49" charset="-122"/>
                <a:ea typeface="黑体" panose="02010609060101010101" pitchFamily="49" charset="-122"/>
              </a:rPr>
              <a:t>扰乱国统区金融秩序        </a:t>
            </a:r>
            <a:r>
              <a:rPr lang="en-US" altLang="zh-CN" sz="2800">
                <a:latin typeface="黑体" panose="02010609060101010101" pitchFamily="49" charset="-122"/>
                <a:ea typeface="黑体" panose="02010609060101010101" pitchFamily="49" charset="-122"/>
              </a:rPr>
              <a:t>B.</a:t>
            </a:r>
            <a:r>
              <a:rPr lang="zh-CN" altLang="en-US" sz="2800">
                <a:latin typeface="黑体" panose="02010609060101010101" pitchFamily="49" charset="-122"/>
                <a:ea typeface="黑体" panose="02010609060101010101" pitchFamily="49" charset="-122"/>
              </a:rPr>
              <a:t>转嫁战争负担</a:t>
            </a:r>
            <a:endParaRPr lang="en-US" altLang="zh-CN" sz="2800">
              <a:latin typeface="黑体" panose="02010609060101010101" pitchFamily="49" charset="-122"/>
              <a:ea typeface="黑体" panose="02010609060101010101" pitchFamily="49" charset="-122"/>
            </a:endParaRPr>
          </a:p>
          <a:p>
            <a:pPr>
              <a:lnSpc>
                <a:spcPct val="130000"/>
              </a:lnSpc>
            </a:pPr>
            <a:r>
              <a:rPr lang="en-US" altLang="zh-CN" sz="2800">
                <a:latin typeface="黑体" panose="02010609060101010101" pitchFamily="49" charset="-122"/>
                <a:ea typeface="黑体" panose="02010609060101010101" pitchFamily="49" charset="-122"/>
              </a:rPr>
              <a:t> C.</a:t>
            </a:r>
            <a:r>
              <a:rPr lang="zh-CN" altLang="en-US" sz="2800">
                <a:latin typeface="黑体" panose="02010609060101010101" pitchFamily="49" charset="-122"/>
                <a:ea typeface="黑体" panose="02010609060101010101" pitchFamily="49" charset="-122"/>
              </a:rPr>
              <a:t>封锁抗日根据地经济        </a:t>
            </a:r>
            <a:r>
              <a:rPr lang="en-US" altLang="zh-CN" sz="2800">
                <a:latin typeface="黑体" panose="02010609060101010101" pitchFamily="49" charset="-122"/>
                <a:ea typeface="黑体" panose="02010609060101010101" pitchFamily="49" charset="-122"/>
              </a:rPr>
              <a:t>D.</a:t>
            </a:r>
            <a:r>
              <a:rPr lang="zh-CN" altLang="en-US" sz="2800">
                <a:latin typeface="黑体" panose="02010609060101010101" pitchFamily="49" charset="-122"/>
                <a:ea typeface="黑体" panose="02010609060101010101" pitchFamily="49" charset="-122"/>
              </a:rPr>
              <a:t>强化物资管制</a:t>
            </a:r>
            <a:endParaRPr lang="zh-CN" altLang="en-US" sz="2800">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86000"/>
          </a:schemeClr>
        </a:solidFill>
        <a:effectLst/>
      </p:bgPr>
    </p:bg>
    <p:spTree>
      <p:nvGrpSpPr>
        <p:cNvPr id="1" name=""/>
        <p:cNvGrpSpPr/>
        <p:nvPr/>
      </p:nvGrpSpPr>
      <p:grpSpPr/>
      <p:pic>
        <p:nvPicPr>
          <p:cNvPr id="100" name="图片 99"/>
          <p:cNvPicPr/>
          <p:nvPr/>
        </p:nvPicPr>
        <p:blipFill>
          <a:blip r:embed="rId1"/>
          <a:stretch>
            <a:fillRect/>
          </a:stretch>
        </p:blipFill>
        <p:spPr>
          <a:xfrm>
            <a:off x="635" y="1316990"/>
            <a:ext cx="6282055" cy="5475605"/>
          </a:xfrm>
          <a:prstGeom prst="rect">
            <a:avLst/>
          </a:prstGeom>
          <a:noFill/>
          <a:ln w="9525">
            <a:noFill/>
          </a:ln>
        </p:spPr>
      </p:pic>
      <p:graphicFrame>
        <p:nvGraphicFramePr>
          <p:cNvPr id="35" name="表格 34"/>
          <p:cNvGraphicFramePr/>
          <p:nvPr>
            <p:custDataLst>
              <p:tags r:id="rId2"/>
            </p:custDataLst>
          </p:nvPr>
        </p:nvGraphicFramePr>
        <p:xfrm>
          <a:off x="6325235" y="1276350"/>
          <a:ext cx="5692141" cy="5486400"/>
        </p:xfrm>
        <a:graphic>
          <a:graphicData uri="http://schemas.openxmlformats.org/drawingml/2006/table">
            <a:tbl>
              <a:tblPr firstRow="1" bandRow="1">
                <a:tableStyleId>{5C22544A-7EE6-4342-B048-85BDC9FD1C3A}</a:tableStyleId>
              </a:tblPr>
              <a:tblGrid>
                <a:gridCol w="1644015"/>
                <a:gridCol w="1339850"/>
                <a:gridCol w="2708276"/>
              </a:tblGrid>
              <a:tr h="457200">
                <a:tc>
                  <a:txBody>
                    <a:bodyPr/>
                    <a:p>
                      <a:pPr algn="ctr">
                        <a:buNone/>
                      </a:pPr>
                      <a:r>
                        <a:rPr lang="zh-CN" altLang="en-US" sz="2400" b="0">
                          <a:solidFill>
                            <a:schemeClr val="tx1"/>
                          </a:solidFill>
                          <a:latin typeface="方正清楷 简" panose="02000500000000000000" charset="-122"/>
                          <a:ea typeface="方正清楷 简" panose="02000500000000000000" charset="-122"/>
                        </a:rPr>
                        <a:t>时间</a:t>
                      </a: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a:txBody>
                    <a:bodyPr/>
                    <a:p>
                      <a:pPr algn="ctr">
                        <a:buNone/>
                      </a:pPr>
                      <a:r>
                        <a:rPr lang="zh-CN" altLang="en-US" sz="2400" b="0">
                          <a:solidFill>
                            <a:schemeClr val="tx1"/>
                          </a:solidFill>
                          <a:latin typeface="方正清楷 简" panose="02000500000000000000" charset="-122"/>
                          <a:ea typeface="方正清楷 简" panose="02000500000000000000" charset="-122"/>
                        </a:rPr>
                        <a:t>地域</a:t>
                      </a: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a:txBody>
                    <a:bodyPr/>
                    <a:p>
                      <a:pPr algn="ctr">
                        <a:buNone/>
                      </a:pPr>
                      <a:r>
                        <a:rPr lang="zh-CN" altLang="en-US" sz="2400" b="0">
                          <a:solidFill>
                            <a:schemeClr val="tx1"/>
                          </a:solidFill>
                          <a:latin typeface="方正清楷 简" panose="02000500000000000000" charset="-122"/>
                          <a:ea typeface="方正清楷 简" panose="02000500000000000000" charset="-122"/>
                          <a:sym typeface="+mn-ea"/>
                        </a:rPr>
                        <a:t>日本侵华进程</a:t>
                      </a: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r>
              <a:tr h="457200">
                <a:tc>
                  <a:txBody>
                    <a:bodyPr/>
                    <a:p>
                      <a:pPr algn="ctr">
                        <a:buNone/>
                      </a:pPr>
                      <a:r>
                        <a:rPr lang="en-US" altLang="zh-CN" sz="2400" b="0" dirty="0">
                          <a:solidFill>
                            <a:srgbClr val="C00000"/>
                          </a:solidFill>
                          <a:effectLst>
                            <a:outerShdw blurRad="38100" dist="38100" dir="2700000" algn="tl">
                              <a:srgbClr val="000000">
                                <a:alpha val="43137"/>
                              </a:srgbClr>
                            </a:outerShdw>
                          </a:effectLst>
                          <a:latin typeface="方正清楷 简" panose="02000500000000000000" charset="-122"/>
                          <a:ea typeface="方正清楷 简" panose="02000500000000000000" charset="-122"/>
                          <a:cs typeface="宋体" panose="02010600030101010101" pitchFamily="2" charset="-122"/>
                          <a:sym typeface="+mn-ea"/>
                        </a:rPr>
                        <a:t>193</a:t>
                      </a:r>
                      <a:r>
                        <a:rPr lang="en-US" sz="2400" b="0" dirty="0">
                          <a:solidFill>
                            <a:srgbClr val="C00000"/>
                          </a:solidFill>
                          <a:effectLst>
                            <a:outerShdw blurRad="38100" dist="38100" dir="2700000" algn="tl">
                              <a:srgbClr val="000000">
                                <a:alpha val="43137"/>
                              </a:srgbClr>
                            </a:outerShdw>
                          </a:effectLst>
                          <a:latin typeface="方正清楷 简" panose="02000500000000000000" charset="-122"/>
                          <a:ea typeface="方正清楷 简" panose="02000500000000000000" charset="-122"/>
                          <a:cs typeface="宋体" panose="02010600030101010101" pitchFamily="2" charset="-122"/>
                          <a:sym typeface="+mn-ea"/>
                        </a:rPr>
                        <a:t>1.9.18</a:t>
                      </a:r>
                      <a:endParaRPr lang="en-US" altLang="en-US" sz="2400" b="0" dirty="0">
                        <a:solidFill>
                          <a:srgbClr val="C00000"/>
                        </a:solidFill>
                        <a:effectLst>
                          <a:outerShdw blurRad="38100" dist="38100" dir="2700000" algn="tl">
                            <a:srgbClr val="000000">
                              <a:alpha val="43137"/>
                            </a:srgbClr>
                          </a:outerShdw>
                        </a:effectLst>
                        <a:latin typeface="方正清楷 简" panose="02000500000000000000" charset="-122"/>
                        <a:ea typeface="方正清楷 简" panose="02000500000000000000" charset="-122"/>
                        <a:cs typeface="宋体" panose="02010600030101010101" pitchFamily="2" charset="-122"/>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a:txBody>
                    <a:bodyPr/>
                    <a:p>
                      <a:pPr algn="ctr">
                        <a:buNone/>
                      </a:pPr>
                      <a:r>
                        <a:rPr lang="zh-CN" altLang="en-US" sz="2400" b="1" dirty="0">
                          <a:latin typeface="华文中宋" panose="02010600040101010101" charset="-122"/>
                          <a:ea typeface="华文中宋" panose="02010600040101010101" charset="-122"/>
                          <a:sym typeface="+mn-ea"/>
                        </a:rPr>
                        <a:t>沈阳</a:t>
                      </a: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a:txBody>
                    <a:bodyPr/>
                    <a:p>
                      <a:pPr algn="ctr">
                        <a:buNone/>
                      </a:pPr>
                      <a:r>
                        <a:rPr lang="zh-CN" altLang="en-US" sz="2400" b="1" dirty="0">
                          <a:solidFill>
                            <a:srgbClr val="FF0000"/>
                          </a:solidFill>
                          <a:latin typeface="华文中宋" panose="02010600040101010101" charset="-122"/>
                          <a:ea typeface="华文中宋" panose="02010600040101010101" charset="-122"/>
                          <a:cs typeface="华文中宋" panose="02010600040101010101" charset="-122"/>
                          <a:sym typeface="+mn-ea"/>
                        </a:rPr>
                        <a:t>九</a:t>
                      </a:r>
                      <a:r>
                        <a:rPr lang="en-US" altLang="zh-CN" sz="2400" b="1" dirty="0">
                          <a:solidFill>
                            <a:srgbClr val="FF0000"/>
                          </a:solidFill>
                          <a:latin typeface="华文中宋" panose="02010600040101010101" charset="-122"/>
                          <a:ea typeface="华文中宋" panose="02010600040101010101" charset="-122"/>
                          <a:cs typeface="华文中宋" panose="02010600040101010101" charset="-122"/>
                          <a:sym typeface="+mn-ea"/>
                        </a:rPr>
                        <a:t>·</a:t>
                      </a:r>
                      <a:r>
                        <a:rPr lang="zh-CN" altLang="en-US" sz="2400" b="1" dirty="0">
                          <a:solidFill>
                            <a:srgbClr val="FF0000"/>
                          </a:solidFill>
                          <a:latin typeface="华文中宋" panose="02010600040101010101" charset="-122"/>
                          <a:ea typeface="华文中宋" panose="02010600040101010101" charset="-122"/>
                          <a:cs typeface="华文中宋" panose="02010600040101010101" charset="-122"/>
                          <a:sym typeface="+mn-ea"/>
                        </a:rPr>
                        <a:t>一八事变</a:t>
                      </a: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r>
              <a:tr h="457200">
                <a:tc>
                  <a:txBody>
                    <a:bodyPr/>
                    <a:p>
                      <a:pPr algn="ctr">
                        <a:buNone/>
                      </a:pPr>
                      <a:r>
                        <a:rPr lang="en-US" altLang="zh-CN" sz="2400" b="0" dirty="0">
                          <a:solidFill>
                            <a:schemeClr val="tx1"/>
                          </a:solidFill>
                          <a:latin typeface="方正清楷 简" panose="02000500000000000000" charset="-122"/>
                          <a:ea typeface="方正清楷 简" panose="02000500000000000000" charset="-122"/>
                          <a:cs typeface="宋体" panose="02010600030101010101" pitchFamily="2" charset="-122"/>
                          <a:sym typeface="+mn-ea"/>
                        </a:rPr>
                        <a:t>193</a:t>
                      </a:r>
                      <a:r>
                        <a:rPr lang="en-US" sz="2400" b="0" dirty="0">
                          <a:solidFill>
                            <a:schemeClr val="tx1"/>
                          </a:solidFill>
                          <a:latin typeface="方正清楷 简" panose="02000500000000000000" charset="-122"/>
                          <a:ea typeface="方正清楷 简" panose="02000500000000000000" charset="-122"/>
                          <a:cs typeface="宋体" panose="02010600030101010101" pitchFamily="2" charset="-122"/>
                          <a:sym typeface="+mn-ea"/>
                        </a:rPr>
                        <a:t>2.1.28</a:t>
                      </a:r>
                      <a:endParaRPr lang="en-US" altLang="en-US" sz="2400" b="0" dirty="0">
                        <a:solidFill>
                          <a:schemeClr val="tx1"/>
                        </a:solidFill>
                        <a:latin typeface="方正清楷 简" panose="02000500000000000000" charset="-122"/>
                        <a:ea typeface="方正清楷 简" panose="02000500000000000000" charset="-122"/>
                        <a:cs typeface="宋体" panose="02010600030101010101" pitchFamily="2" charset="-122"/>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a:txBody>
                    <a:bodyPr/>
                    <a:p>
                      <a:pPr algn="ctr">
                        <a:buNone/>
                      </a:pP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a:txBody>
                    <a:bodyPr/>
                    <a:p>
                      <a:pPr algn="ctr">
                        <a:buNone/>
                      </a:pP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r>
              <a:tr h="457200">
                <a:tc>
                  <a:txBody>
                    <a:bodyPr/>
                    <a:p>
                      <a:pPr algn="ctr">
                        <a:buNone/>
                      </a:pPr>
                      <a:r>
                        <a:rPr lang="en-US" altLang="zh-CN" sz="2400" b="0" dirty="0">
                          <a:solidFill>
                            <a:schemeClr val="tx1"/>
                          </a:solidFill>
                          <a:latin typeface="方正清楷 简" panose="02000500000000000000" charset="-122"/>
                          <a:ea typeface="方正清楷 简" panose="02000500000000000000" charset="-122"/>
                          <a:cs typeface="宋体" panose="02010600030101010101" pitchFamily="2" charset="-122"/>
                          <a:sym typeface="+mn-ea"/>
                        </a:rPr>
                        <a:t>193</a:t>
                      </a:r>
                      <a:r>
                        <a:rPr lang="en-US" sz="2400" b="0" dirty="0">
                          <a:solidFill>
                            <a:schemeClr val="tx1"/>
                          </a:solidFill>
                          <a:latin typeface="方正清楷 简" panose="02000500000000000000" charset="-122"/>
                          <a:ea typeface="方正清楷 简" panose="02000500000000000000" charset="-122"/>
                          <a:cs typeface="宋体" panose="02010600030101010101" pitchFamily="2" charset="-122"/>
                          <a:sym typeface="+mn-ea"/>
                        </a:rPr>
                        <a:t>2.3</a:t>
                      </a:r>
                      <a:endParaRPr lang="en-US" altLang="en-US" sz="2400" b="0" dirty="0">
                        <a:solidFill>
                          <a:schemeClr val="tx1"/>
                        </a:solidFill>
                        <a:latin typeface="方正清楷 简" panose="02000500000000000000" charset="-122"/>
                        <a:ea typeface="方正清楷 简" panose="02000500000000000000" charset="-122"/>
                        <a:cs typeface="宋体" panose="02010600030101010101" pitchFamily="2" charset="-122"/>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a:txBody>
                    <a:bodyPr/>
                    <a:p>
                      <a:pPr algn="ctr">
                        <a:buNone/>
                      </a:pP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a:txBody>
                    <a:bodyPr/>
                    <a:p>
                      <a:pPr algn="ctr">
                        <a:buNone/>
                      </a:pP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r>
              <a:tr h="457200">
                <a:tc>
                  <a:txBody>
                    <a:bodyPr/>
                    <a:p>
                      <a:pPr algn="ctr">
                        <a:buNone/>
                      </a:pPr>
                      <a:r>
                        <a:rPr lang="en-US" altLang="zh-CN" sz="2400" b="0">
                          <a:solidFill>
                            <a:schemeClr val="tx1"/>
                          </a:solidFill>
                          <a:latin typeface="方正清楷 简" panose="02000500000000000000" charset="-122"/>
                          <a:ea typeface="方正清楷 简" panose="02000500000000000000" charset="-122"/>
                        </a:rPr>
                        <a:t>1933</a:t>
                      </a:r>
                      <a:endParaRPr lang="en-US" altLang="zh-CN"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a:txBody>
                    <a:bodyPr/>
                    <a:p>
                      <a:pPr algn="ctr">
                        <a:buNone/>
                      </a:pP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a:txBody>
                    <a:bodyPr/>
                    <a:p>
                      <a:pPr algn="ctr">
                        <a:buNone/>
                      </a:pP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r>
              <a:tr h="457200">
                <a:tc>
                  <a:txBody>
                    <a:bodyPr/>
                    <a:p>
                      <a:pPr algn="ctr">
                        <a:buNone/>
                      </a:pPr>
                      <a:r>
                        <a:rPr lang="en-US" altLang="zh-CN" sz="2400" b="0">
                          <a:solidFill>
                            <a:schemeClr val="tx1"/>
                          </a:solidFill>
                          <a:latin typeface="方正清楷 简" panose="02000500000000000000" charset="-122"/>
                          <a:ea typeface="方正清楷 简" panose="02000500000000000000" charset="-122"/>
                        </a:rPr>
                        <a:t>1935</a:t>
                      </a:r>
                      <a:endParaRPr lang="en-US" altLang="zh-CN"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a:txBody>
                    <a:bodyPr/>
                    <a:p>
                      <a:pPr algn="ctr">
                        <a:buNone/>
                      </a:pPr>
                      <a:r>
                        <a:rPr lang="zh-CN" altLang="en-US" sz="2400" b="1" dirty="0">
                          <a:latin typeface="华文中宋" panose="02010600040101010101" charset="-122"/>
                          <a:ea typeface="华文中宋" panose="02010600040101010101" charset="-122"/>
                          <a:sym typeface="+mn-ea"/>
                        </a:rPr>
                        <a:t>华北</a:t>
                      </a: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a:txBody>
                    <a:bodyPr/>
                    <a:p>
                      <a:pPr algn="ctr">
                        <a:buNone/>
                      </a:pPr>
                      <a:r>
                        <a:rPr lang="zh-CN" altLang="en-US" sz="2400" b="1" dirty="0">
                          <a:latin typeface="华文中宋" panose="02010600040101010101" charset="-122"/>
                          <a:ea typeface="华文中宋" panose="02010600040101010101" charset="-122"/>
                          <a:sym typeface="+mn-ea"/>
                          <a:hlinkClick r:id="rId3" action="ppaction://hlinksldjump"/>
                        </a:rPr>
                        <a:t>华北事变</a:t>
                      </a: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r>
              <a:tr h="457200">
                <a:tc>
                  <a:txBody>
                    <a:bodyPr/>
                    <a:p>
                      <a:pPr algn="ctr">
                        <a:buNone/>
                      </a:pPr>
                      <a:r>
                        <a:rPr lang="en-US" altLang="zh-CN" sz="2400" b="0">
                          <a:solidFill>
                            <a:srgbClr val="C00000"/>
                          </a:solidFill>
                          <a:effectLst>
                            <a:outerShdw blurRad="38100" dist="38100" dir="2700000" algn="tl">
                              <a:srgbClr val="000000">
                                <a:alpha val="43137"/>
                              </a:srgbClr>
                            </a:outerShdw>
                          </a:effectLst>
                          <a:latin typeface="方正清楷 简" panose="02000500000000000000" charset="-122"/>
                          <a:ea typeface="方正清楷 简" panose="02000500000000000000" charset="-122"/>
                        </a:rPr>
                        <a:t>1937.7.7</a:t>
                      </a:r>
                      <a:endParaRPr lang="en-US" altLang="zh-CN" sz="2400" b="0">
                        <a:solidFill>
                          <a:srgbClr val="C00000"/>
                        </a:solidFill>
                        <a:effectLst>
                          <a:outerShdw blurRad="38100" dist="38100" dir="2700000" algn="tl">
                            <a:srgbClr val="000000">
                              <a:alpha val="43137"/>
                            </a:srgbClr>
                          </a:outerShdw>
                        </a:effectLst>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a:txBody>
                    <a:bodyPr/>
                    <a:p>
                      <a:pPr algn="ctr">
                        <a:buNone/>
                      </a:pP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a:txBody>
                    <a:bodyPr/>
                    <a:p>
                      <a:pPr algn="ctr">
                        <a:buNone/>
                      </a:pP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r>
              <a:tr h="457200">
                <a:tc>
                  <a:txBody>
                    <a:bodyPr/>
                    <a:p>
                      <a:pPr algn="ctr">
                        <a:buNone/>
                      </a:pPr>
                      <a:r>
                        <a:rPr lang="en-US" altLang="zh-CN" sz="2400" b="0">
                          <a:solidFill>
                            <a:schemeClr val="tx1"/>
                          </a:solidFill>
                          <a:latin typeface="方正清楷 简" panose="02000500000000000000" charset="-122"/>
                          <a:ea typeface="方正清楷 简" panose="02000500000000000000" charset="-122"/>
                        </a:rPr>
                        <a:t>1937.8.13</a:t>
                      </a:r>
                      <a:endParaRPr lang="en-US" altLang="zh-CN"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a:txBody>
                    <a:bodyPr/>
                    <a:p>
                      <a:pPr algn="ctr">
                        <a:buNone/>
                      </a:pPr>
                      <a:r>
                        <a:rPr lang="zh-CN" altLang="en-US" sz="2400" b="1" dirty="0">
                          <a:latin typeface="华文中宋" panose="02010600040101010101" charset="-122"/>
                          <a:ea typeface="华文中宋" panose="02010600040101010101" charset="-122"/>
                          <a:sym typeface="+mn-ea"/>
                        </a:rPr>
                        <a:t>上海</a:t>
                      </a: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a:txBody>
                    <a:bodyPr/>
                    <a:p>
                      <a:pPr algn="ctr">
                        <a:buNone/>
                      </a:pPr>
                      <a:r>
                        <a:rPr lang="zh-CN" altLang="en-US" sz="2400" b="1" dirty="0">
                          <a:latin typeface="华文中宋" panose="02010600040101010101" charset="-122"/>
                          <a:ea typeface="华文中宋" panose="02010600040101010101" charset="-122"/>
                          <a:sym typeface="+mn-ea"/>
                        </a:rPr>
                        <a:t>八一三事变</a:t>
                      </a: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r>
              <a:tr h="457200">
                <a:tc>
                  <a:txBody>
                    <a:bodyPr/>
                    <a:p>
                      <a:pPr algn="ctr">
                        <a:buNone/>
                      </a:pPr>
                      <a:r>
                        <a:rPr lang="en-US" altLang="zh-CN" sz="2400">
                          <a:solidFill>
                            <a:schemeClr val="tx1"/>
                          </a:solidFill>
                          <a:latin typeface="方正清楷 简" panose="02000500000000000000" charset="-122"/>
                          <a:ea typeface="方正清楷 简" panose="02000500000000000000" charset="-122"/>
                          <a:sym typeface="+mn-ea"/>
                        </a:rPr>
                        <a:t>1937.12.13</a:t>
                      </a:r>
                      <a:endParaRPr lang="en-US" altLang="zh-CN"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a:txBody>
                    <a:bodyPr/>
                    <a:p>
                      <a:pPr algn="ctr">
                        <a:buNone/>
                      </a:pPr>
                      <a:endParaRPr lang="zh-CN" altLang="en-US" sz="2400" b="1" dirty="0">
                        <a:latin typeface="华文中宋" panose="02010600040101010101" charset="-122"/>
                        <a:ea typeface="华文中宋" panose="0201060004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a:txBody>
                    <a:bodyPr/>
                    <a:p>
                      <a:pPr algn="ctr">
                        <a:buNone/>
                      </a:pPr>
                      <a:endParaRPr lang="zh-CN" altLang="en-US" sz="2400" b="1" dirty="0">
                        <a:latin typeface="华文中宋" panose="02010600040101010101" charset="-122"/>
                        <a:ea typeface="华文中宋" panose="0201060004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r>
              <a:tr h="457200">
                <a:tc>
                  <a:txBody>
                    <a:bodyPr/>
                    <a:p>
                      <a:pPr algn="ctr">
                        <a:buNone/>
                      </a:pPr>
                      <a:r>
                        <a:rPr lang="en-US" altLang="zh-CN" sz="2400" b="0">
                          <a:solidFill>
                            <a:schemeClr val="tx1"/>
                          </a:solidFill>
                          <a:latin typeface="方正清楷 简" panose="02000500000000000000" charset="-122"/>
                          <a:ea typeface="方正清楷 简" panose="02000500000000000000" charset="-122"/>
                        </a:rPr>
                        <a:t>1938.10</a:t>
                      </a:r>
                      <a:endParaRPr lang="en-US" altLang="zh-CN"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gridSpan="2">
                  <a:txBody>
                    <a:bodyPr/>
                    <a:p>
                      <a:pPr algn="l">
                        <a:buNone/>
                      </a:pPr>
                      <a:r>
                        <a:rPr lang="zh-CN" altLang="en-US" sz="2400" b="1" dirty="0">
                          <a:latin typeface="华文中宋" panose="02010600040101010101" charset="-122"/>
                          <a:ea typeface="华文中宋" panose="02010600040101010101" charset="-122"/>
                          <a:sym typeface="+mn-ea"/>
                        </a:rPr>
                        <a:t>广州、武汉失守</a:t>
                      </a: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hMerge="1">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r>
              <a:tr h="457200">
                <a:tc>
                  <a:txBody>
                    <a:bodyPr/>
                    <a:p>
                      <a:pPr algn="ctr">
                        <a:buNone/>
                      </a:pPr>
                      <a:r>
                        <a:rPr lang="en-US" altLang="zh-CN" sz="2400" b="0" dirty="0">
                          <a:solidFill>
                            <a:schemeClr val="tx1"/>
                          </a:solidFill>
                          <a:latin typeface="方正清楷 简" panose="02000500000000000000" charset="-122"/>
                          <a:ea typeface="方正清楷 简" panose="02000500000000000000" charset="-122"/>
                          <a:cs typeface="宋体" panose="02010600030101010101" pitchFamily="2" charset="-122"/>
                          <a:sym typeface="+mn-ea"/>
                        </a:rPr>
                        <a:t>1940</a:t>
                      </a:r>
                      <a:r>
                        <a:rPr lang="en-US" sz="2400" b="0" dirty="0">
                          <a:solidFill>
                            <a:schemeClr val="tx1"/>
                          </a:solidFill>
                          <a:latin typeface="方正清楷 简" panose="02000500000000000000" charset="-122"/>
                          <a:ea typeface="方正清楷 简" panose="02000500000000000000" charset="-122"/>
                          <a:cs typeface="宋体" panose="02010600030101010101" pitchFamily="2" charset="-122"/>
                          <a:sym typeface="+mn-ea"/>
                        </a:rPr>
                        <a:t>.3</a:t>
                      </a:r>
                      <a:endParaRPr lang="en-US" altLang="zh-CN" sz="2400" b="0" dirty="0">
                        <a:solidFill>
                          <a:schemeClr val="tx1"/>
                        </a:solidFill>
                        <a:latin typeface="方正清楷 简" panose="02000500000000000000" charset="-122"/>
                        <a:ea typeface="方正清楷 简" panose="02000500000000000000" charset="-122"/>
                        <a:cs typeface="宋体" panose="02010600030101010101" pitchFamily="2" charset="-122"/>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a:txBody>
                    <a:bodyPr/>
                    <a:p>
                      <a:pPr algn="ctr">
                        <a:buNone/>
                      </a:pP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a:txBody>
                    <a:bodyPr/>
                    <a:p>
                      <a:pPr algn="ctr">
                        <a:buNone/>
                      </a:pP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r>
              <a:tr h="457200">
                <a:tc>
                  <a:txBody>
                    <a:bodyPr/>
                    <a:p>
                      <a:pPr algn="ctr">
                        <a:buNone/>
                      </a:pPr>
                      <a:r>
                        <a:rPr lang="en-US" altLang="zh-CN" sz="2400" b="0" dirty="0">
                          <a:solidFill>
                            <a:schemeClr val="tx1"/>
                          </a:solidFill>
                          <a:latin typeface="方正清楷 简" panose="02000500000000000000" charset="-122"/>
                          <a:ea typeface="方正清楷 简" panose="02000500000000000000" charset="-122"/>
                          <a:cs typeface="宋体" panose="02010600030101010101" pitchFamily="2" charset="-122"/>
                          <a:sym typeface="+mn-ea"/>
                        </a:rPr>
                        <a:t>1941-1942</a:t>
                      </a:r>
                      <a:endParaRPr lang="en-US" altLang="zh-CN" sz="2400" b="0" dirty="0">
                        <a:solidFill>
                          <a:schemeClr val="tx1"/>
                        </a:solidFill>
                        <a:latin typeface="方正清楷 简" panose="02000500000000000000" charset="-122"/>
                        <a:ea typeface="方正清楷 简" panose="02000500000000000000" charset="-122"/>
                        <a:cs typeface="宋体" panose="02010600030101010101" pitchFamily="2" charset="-122"/>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a:txBody>
                    <a:bodyPr/>
                    <a:p>
                      <a:pPr algn="ctr">
                        <a:buNone/>
                      </a:pP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c>
                  <a:txBody>
                    <a:bodyPr/>
                    <a:p>
                      <a:pPr algn="ctr">
                        <a:buNone/>
                      </a:pP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solidFill>
                  </a:tcPr>
                </a:tc>
              </a:tr>
            </a:tbl>
          </a:graphicData>
        </a:graphic>
      </p:graphicFrame>
      <p:sp>
        <p:nvSpPr>
          <p:cNvPr id="55301" name="文本框 29"/>
          <p:cNvSpPr txBox="1"/>
          <p:nvPr/>
        </p:nvSpPr>
        <p:spPr>
          <a:xfrm>
            <a:off x="-186690" y="443230"/>
            <a:ext cx="12191365" cy="629920"/>
          </a:xfrm>
          <a:prstGeom prst="rect">
            <a:avLst/>
          </a:prstGeom>
          <a:noFill/>
          <a:ln w="28575" cmpd="sng">
            <a:noFill/>
            <a:prstDash val="solid"/>
          </a:ln>
        </p:spPr>
        <p:txBody>
          <a:bodyPr wrap="square" anchor="t" anchorCtr="0">
            <a:spAutoFit/>
          </a:bodyPr>
          <a:p>
            <a:pPr algn="ctr">
              <a:lnSpc>
                <a:spcPct val="125000"/>
              </a:lnSpc>
              <a:buClrTx/>
              <a:buSzTx/>
              <a:buFontTx/>
            </a:pPr>
            <a:r>
              <a:rPr lang="zh-CN" altLang="en-US" sz="2800" dirty="0">
                <a:latin typeface="方正清楷 简" panose="02000500000000000000" charset="-122"/>
                <a:ea typeface="方正清楷 简" panose="02000500000000000000" charset="-122"/>
                <a:sym typeface="思源黑体 CN Normal" pitchFamily="34" charset="-122"/>
              </a:rPr>
              <a:t>时空梳理：速读教材，</a:t>
            </a:r>
            <a:r>
              <a:rPr lang="zh-CN" altLang="en-US" sz="2800" dirty="0">
                <a:latin typeface="方正清楷 简" panose="02000500000000000000" charset="-122"/>
                <a:ea typeface="方正清楷 简" panose="02000500000000000000" charset="-122"/>
                <a:sym typeface="+mn-ea"/>
              </a:rPr>
              <a:t>根据时间和地图，补全日军侵华过程的大事记</a:t>
            </a:r>
            <a:endParaRPr lang="zh-CN" altLang="en-US" sz="2800" dirty="0">
              <a:latin typeface="方正清楷 简" panose="02000500000000000000" charset="-122"/>
              <a:ea typeface="方正清楷 简" panose="02000500000000000000" charset="-122"/>
              <a:sym typeface="+mn-ea"/>
            </a:endParaRPr>
          </a:p>
        </p:txBody>
      </p:sp>
      <p:sp>
        <p:nvSpPr>
          <p:cNvPr id="14" name="文本框 49"/>
          <p:cNvSpPr txBox="1"/>
          <p:nvPr/>
        </p:nvSpPr>
        <p:spPr>
          <a:xfrm>
            <a:off x="9589240" y="2176048"/>
            <a:ext cx="2087145" cy="45910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lIns="91383" tIns="45691" rIns="91383" bIns="45691" rtlCol="0">
            <a:spAutoFit/>
          </a:bodyPr>
          <a:p>
            <a:r>
              <a:rPr lang="zh-CN" altLang="en-US" sz="2400" b="1" dirty="0">
                <a:latin typeface="华文中宋" panose="02010600040101010101" charset="-122"/>
                <a:ea typeface="华文中宋" panose="02010600040101010101" charset="-122"/>
                <a:cs typeface="华文中宋" panose="02010600040101010101" charset="-122"/>
              </a:rPr>
              <a:t>一</a:t>
            </a:r>
            <a:r>
              <a:rPr lang="en-US" altLang="zh-CN" sz="2400" b="1" dirty="0">
                <a:latin typeface="华文中宋" panose="02010600040101010101" charset="-122"/>
                <a:ea typeface="华文中宋" panose="02010600040101010101" charset="-122"/>
                <a:cs typeface="华文中宋" panose="02010600040101010101" charset="-122"/>
              </a:rPr>
              <a:t>·</a:t>
            </a:r>
            <a:r>
              <a:rPr lang="zh-CN" altLang="en-US" sz="2400" b="1" dirty="0">
                <a:latin typeface="华文中宋" panose="02010600040101010101" charset="-122"/>
                <a:ea typeface="华文中宋" panose="02010600040101010101" charset="-122"/>
                <a:cs typeface="华文中宋" panose="02010600040101010101" charset="-122"/>
              </a:rPr>
              <a:t>二八事变</a:t>
            </a:r>
            <a:endParaRPr lang="zh-CN" altLang="en-US" sz="2400" b="1" dirty="0">
              <a:latin typeface="华文中宋" panose="02010600040101010101" charset="-122"/>
              <a:ea typeface="华文中宋" panose="02010600040101010101" charset="-122"/>
              <a:cs typeface="华文中宋" panose="02010600040101010101" charset="-122"/>
            </a:endParaRPr>
          </a:p>
        </p:txBody>
      </p:sp>
      <p:sp>
        <p:nvSpPr>
          <p:cNvPr id="21" name="文本框 56">
            <a:hlinkClick r:id="rId4" action="ppaction://hlinksldjump"/>
          </p:cNvPr>
          <p:cNvSpPr txBox="1"/>
          <p:nvPr/>
        </p:nvSpPr>
        <p:spPr>
          <a:xfrm>
            <a:off x="9589135" y="2656840"/>
            <a:ext cx="2176145" cy="45910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lIns="91383" tIns="45691" rIns="91383" bIns="45691" rtlCol="0">
            <a:spAutoFit/>
          </a:bodyPr>
          <a:p>
            <a:r>
              <a:rPr lang="zh-CN" altLang="en-US" sz="2400" b="1" dirty="0">
                <a:latin typeface="华文中宋" panose="02010600040101010101" charset="-122"/>
                <a:ea typeface="华文中宋" panose="02010600040101010101" charset="-122"/>
              </a:rPr>
              <a:t>建立伪满洲国</a:t>
            </a:r>
            <a:endParaRPr lang="zh-CN" altLang="en-US" sz="2400" b="1" dirty="0">
              <a:latin typeface="华文中宋" panose="02010600040101010101" charset="-122"/>
              <a:ea typeface="华文中宋" panose="02010600040101010101" charset="-122"/>
            </a:endParaRPr>
          </a:p>
        </p:txBody>
      </p:sp>
      <p:sp>
        <p:nvSpPr>
          <p:cNvPr id="28" name="文本框 56"/>
          <p:cNvSpPr txBox="1"/>
          <p:nvPr/>
        </p:nvSpPr>
        <p:spPr>
          <a:xfrm>
            <a:off x="9490075" y="3144520"/>
            <a:ext cx="2359660" cy="45910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lIns="91383" tIns="45691" rIns="91383" bIns="45691" rtlCol="0">
            <a:spAutoFit/>
          </a:bodyPr>
          <a:p>
            <a:r>
              <a:rPr lang="zh-CN" altLang="en-US" sz="2400" b="1" dirty="0">
                <a:latin typeface="华文中宋" panose="02010600040101010101" charset="-122"/>
                <a:ea typeface="华文中宋" panose="02010600040101010101" charset="-122"/>
              </a:rPr>
              <a:t>向长城沿线进犯</a:t>
            </a:r>
            <a:endParaRPr lang="zh-CN" altLang="en-US" sz="2400" b="1" dirty="0">
              <a:latin typeface="华文中宋" panose="02010600040101010101" charset="-122"/>
              <a:ea typeface="华文中宋" panose="02010600040101010101" charset="-122"/>
            </a:endParaRPr>
          </a:p>
        </p:txBody>
      </p:sp>
      <p:sp>
        <p:nvSpPr>
          <p:cNvPr id="107" name="对话气泡: 圆角矩形 8"/>
          <p:cNvSpPr/>
          <p:nvPr/>
        </p:nvSpPr>
        <p:spPr>
          <a:xfrm>
            <a:off x="1160780" y="2245360"/>
            <a:ext cx="1977390" cy="539115"/>
          </a:xfrm>
          <a:prstGeom prst="wedgeRoundRectCallout">
            <a:avLst>
              <a:gd name="adj1" fmla="val 101477"/>
              <a:gd name="adj2" fmla="val 146348"/>
              <a:gd name="adj3" fmla="val 16667"/>
            </a:avLst>
          </a:prstGeom>
        </p:spPr>
        <p:style>
          <a:lnRef idx="2">
            <a:schemeClr val="accent1"/>
          </a:lnRef>
          <a:fillRef idx="1">
            <a:schemeClr val="lt1"/>
          </a:fillRef>
          <a:effectRef idx="0">
            <a:schemeClr val="accent1"/>
          </a:effectRef>
          <a:fontRef idx="minor">
            <a:schemeClr val="dk1"/>
          </a:fontRef>
        </p:style>
        <p:txBody>
          <a:bodyPr lIns="91429" tIns="45714" rIns="91429" bIns="45714" rtlCol="0" anchor="ctr"/>
          <a:p>
            <a:pPr algn="ctr">
              <a:buClrTx/>
              <a:buSzTx/>
              <a:buFontTx/>
            </a:pPr>
            <a:r>
              <a:rPr lang="en-US" altLang="zh-CN" sz="1800" b="1" dirty="0">
                <a:solidFill>
                  <a:schemeClr val="tx1"/>
                </a:solidFill>
                <a:latin typeface="华文楷体" panose="02010600040101010101" charset="-122"/>
                <a:ea typeface="华文楷体" panose="02010600040101010101" charset="-122"/>
                <a:cs typeface="华文楷体" panose="02010600040101010101" charset="-122"/>
              </a:rPr>
              <a:t>1931.9.18 </a:t>
            </a:r>
            <a:endParaRPr lang="en-US" altLang="zh-CN" sz="1800" b="1" dirty="0">
              <a:solidFill>
                <a:schemeClr val="tx1"/>
              </a:solidFill>
              <a:latin typeface="华文楷体" panose="02010600040101010101" charset="-122"/>
              <a:ea typeface="华文楷体" panose="02010600040101010101" charset="-122"/>
              <a:cs typeface="华文楷体" panose="02010600040101010101" charset="-122"/>
            </a:endParaRPr>
          </a:p>
          <a:p>
            <a:pPr algn="ctr">
              <a:buClrTx/>
              <a:buSzTx/>
              <a:buFontTx/>
            </a:pPr>
            <a:r>
              <a:rPr lang="en-US" altLang="zh-CN" sz="1800" b="1" dirty="0">
                <a:solidFill>
                  <a:schemeClr val="tx1"/>
                </a:solidFill>
                <a:latin typeface="华文楷体" panose="02010600040101010101" charset="-122"/>
                <a:ea typeface="华文楷体" panose="02010600040101010101" charset="-122"/>
                <a:cs typeface="华文楷体" panose="02010600040101010101" charset="-122"/>
              </a:rPr>
              <a:t>沈阳 九一八</a:t>
            </a:r>
            <a:r>
              <a:rPr lang="en-US" altLang="zh-CN" sz="1800" b="1" dirty="0">
                <a:solidFill>
                  <a:schemeClr val="tx1"/>
                </a:solidFill>
                <a:latin typeface="华文楷体" panose="02010600040101010101" charset="-122"/>
                <a:ea typeface="华文楷体" panose="02010600040101010101" charset="-122"/>
                <a:cs typeface="华文楷体" panose="02010600040101010101" charset="-122"/>
                <a:hlinkClick r:id="rId5" action="ppaction://hlinksldjump"/>
              </a:rPr>
              <a:t>事变</a:t>
            </a:r>
            <a:endParaRPr lang="en-US" altLang="zh-CN" sz="1800" b="1" dirty="0">
              <a:solidFill>
                <a:schemeClr val="tx1"/>
              </a:solidFill>
              <a:latin typeface="华文楷体" panose="02010600040101010101" charset="-122"/>
              <a:ea typeface="华文楷体" panose="02010600040101010101" charset="-122"/>
              <a:cs typeface="华文楷体" panose="02010600040101010101" charset="-122"/>
            </a:endParaRPr>
          </a:p>
        </p:txBody>
      </p:sp>
      <p:sp>
        <p:nvSpPr>
          <p:cNvPr id="111" name="对话气泡: 圆角矩形 36"/>
          <p:cNvSpPr/>
          <p:nvPr/>
        </p:nvSpPr>
        <p:spPr>
          <a:xfrm>
            <a:off x="207010" y="3144520"/>
            <a:ext cx="2263140" cy="361950"/>
          </a:xfrm>
          <a:prstGeom prst="wedgeRoundRectCallout">
            <a:avLst>
              <a:gd name="adj1" fmla="val 67929"/>
              <a:gd name="adj2" fmla="val 71754"/>
              <a:gd name="adj3" fmla="val 16667"/>
            </a:avLst>
          </a:prstGeom>
        </p:spPr>
        <p:style>
          <a:lnRef idx="2">
            <a:schemeClr val="accent1"/>
          </a:lnRef>
          <a:fillRef idx="1">
            <a:schemeClr val="lt1"/>
          </a:fillRef>
          <a:effectRef idx="0">
            <a:schemeClr val="accent1"/>
          </a:effectRef>
          <a:fontRef idx="minor">
            <a:schemeClr val="dk1"/>
          </a:fontRef>
        </p:style>
        <p:txBody>
          <a:bodyPr lIns="91429" tIns="45714" rIns="91429" bIns="45714" rtlCol="0" anchor="ctr"/>
          <a:p>
            <a:pPr algn="ctr">
              <a:buClrTx/>
              <a:buSzTx/>
              <a:buFontTx/>
            </a:pPr>
            <a:r>
              <a:rPr lang="en-US" altLang="zh-CN" sz="1800" b="1" dirty="0">
                <a:solidFill>
                  <a:schemeClr val="tx1"/>
                </a:solidFill>
                <a:latin typeface="华文楷体" panose="02010600040101010101" charset="-122"/>
                <a:ea typeface="华文楷体" panose="02010600040101010101" charset="-122"/>
                <a:cs typeface="华文楷体" panose="02010600040101010101" charset="-122"/>
              </a:rPr>
              <a:t>1933向长城沿线进犯</a:t>
            </a:r>
            <a:endParaRPr lang="en-US" altLang="zh-CN" sz="1800" b="1" dirty="0">
              <a:solidFill>
                <a:schemeClr val="tx1"/>
              </a:solidFill>
              <a:latin typeface="华文楷体" panose="02010600040101010101" charset="-122"/>
              <a:ea typeface="华文楷体" panose="02010600040101010101" charset="-122"/>
              <a:cs typeface="华文楷体" panose="02010600040101010101" charset="-122"/>
            </a:endParaRPr>
          </a:p>
        </p:txBody>
      </p:sp>
      <p:sp>
        <p:nvSpPr>
          <p:cNvPr id="108" name="对话气泡: 圆角矩形 50"/>
          <p:cNvSpPr/>
          <p:nvPr/>
        </p:nvSpPr>
        <p:spPr>
          <a:xfrm>
            <a:off x="2032000" y="1540510"/>
            <a:ext cx="2219325" cy="563245"/>
          </a:xfrm>
          <a:prstGeom prst="wedgeRoundRectCallout">
            <a:avLst>
              <a:gd name="adj1" fmla="val 55321"/>
              <a:gd name="adj2" fmla="val 196448"/>
              <a:gd name="adj3" fmla="val 16667"/>
            </a:avLst>
          </a:prstGeom>
        </p:spPr>
        <p:style>
          <a:lnRef idx="2">
            <a:schemeClr val="accent1"/>
          </a:lnRef>
          <a:fillRef idx="1">
            <a:schemeClr val="lt1"/>
          </a:fillRef>
          <a:effectRef idx="0">
            <a:schemeClr val="accent1"/>
          </a:effectRef>
          <a:fontRef idx="minor">
            <a:schemeClr val="dk1"/>
          </a:fontRef>
        </p:style>
        <p:txBody>
          <a:bodyPr vertOverflow="overflow" horzOverflow="overflow" vert="horz" wrap="square" lIns="91429" tIns="45714" rIns="91429" bIns="45714" numCol="1" spcCol="0" rtlCol="0" fromWordArt="0" anchor="ctr" anchorCtr="0" forceAA="0" compatLnSpc="1">
            <a:noAutofit/>
          </a:bodyPr>
          <a:p>
            <a:pPr lvl="0" algn="ctr">
              <a:lnSpc>
                <a:spcPct val="100000"/>
              </a:lnSpc>
              <a:buClrTx/>
              <a:buSzTx/>
              <a:buFontTx/>
            </a:pPr>
            <a:r>
              <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rPr>
              <a:t>1932. 3 </a:t>
            </a:r>
            <a:endPar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lvl="0" algn="ctr">
              <a:lnSpc>
                <a:spcPct val="100000"/>
              </a:lnSpc>
              <a:buClrTx/>
              <a:buSzTx/>
              <a:buFontTx/>
            </a:pPr>
            <a:r>
              <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rPr>
              <a:t>长春   伪满洲国</a:t>
            </a:r>
            <a:endPar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sp>
        <p:nvSpPr>
          <p:cNvPr id="31" name="文本框 74"/>
          <p:cNvSpPr txBox="1"/>
          <p:nvPr/>
        </p:nvSpPr>
        <p:spPr>
          <a:xfrm>
            <a:off x="9686290" y="4030345"/>
            <a:ext cx="1770380" cy="45910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vertOverflow="overflow" horzOverflow="overflow" vert="horz" wrap="square" lIns="91383" tIns="45691" rIns="91383" bIns="45691" numCol="1" spcCol="0" rtlCol="0" fromWordArt="0" anchor="ctr" anchorCtr="0" forceAA="0" compatLnSpc="1">
            <a:spAutoFit/>
          </a:bodyPr>
          <a:p>
            <a:pPr lvl="0" algn="dist">
              <a:buClrTx/>
              <a:buSzTx/>
              <a:buFontTx/>
            </a:pPr>
            <a:r>
              <a:rPr lang="zh-CN" altLang="en-US" sz="2400" b="1" dirty="0">
                <a:solidFill>
                  <a:srgbClr val="FF0000"/>
                </a:solidFill>
                <a:latin typeface="华文中宋" panose="02010600040101010101" charset="-122"/>
                <a:ea typeface="华文中宋" panose="02010600040101010101" charset="-122"/>
                <a:sym typeface="+mn-ea"/>
              </a:rPr>
              <a:t>卢沟桥事变</a:t>
            </a:r>
            <a:endParaRPr lang="zh-CN" altLang="en-US" sz="2400" b="1" dirty="0">
              <a:solidFill>
                <a:srgbClr val="FF0000"/>
              </a:solidFill>
              <a:latin typeface="华文中宋" panose="02010600040101010101" charset="-122"/>
              <a:ea typeface="华文中宋" panose="02010600040101010101" charset="-122"/>
              <a:sym typeface="+mn-ea"/>
            </a:endParaRPr>
          </a:p>
        </p:txBody>
      </p:sp>
      <p:sp>
        <p:nvSpPr>
          <p:cNvPr id="33" name="文本框 74"/>
          <p:cNvSpPr txBox="1"/>
          <p:nvPr/>
        </p:nvSpPr>
        <p:spPr>
          <a:xfrm>
            <a:off x="9756646" y="4969397"/>
            <a:ext cx="2008764" cy="45910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vertOverflow="overflow" horzOverflow="overflow" vert="horz" wrap="square" lIns="91383" tIns="45691" rIns="91383" bIns="45691" numCol="1" spcCol="0" rtlCol="0" fromWordArt="0" anchor="ctr" anchorCtr="0" forceAA="0" compatLnSpc="1">
            <a:spAutoFit/>
          </a:bodyPr>
          <a:p>
            <a:pPr lvl="0" algn="l">
              <a:buClrTx/>
              <a:buSzTx/>
              <a:buFontTx/>
            </a:pPr>
            <a:r>
              <a:rPr lang="zh-CN" altLang="en-US" sz="2400" b="1" dirty="0">
                <a:latin typeface="华文中宋" panose="02010600040101010101" charset="-122"/>
                <a:ea typeface="华文中宋" panose="02010600040101010101" charset="-122"/>
                <a:sym typeface="+mn-ea"/>
              </a:rPr>
              <a:t>南京大屠杀</a:t>
            </a:r>
            <a:endParaRPr lang="zh-CN" altLang="en-US" sz="2400" b="1" dirty="0">
              <a:latin typeface="华文中宋" panose="02010600040101010101" charset="-122"/>
              <a:ea typeface="华文中宋" panose="02010600040101010101" charset="-122"/>
              <a:sym typeface="+mn-ea"/>
            </a:endParaRPr>
          </a:p>
        </p:txBody>
      </p:sp>
      <p:sp>
        <p:nvSpPr>
          <p:cNvPr id="34" name="文本框 56"/>
          <p:cNvSpPr txBox="1"/>
          <p:nvPr/>
        </p:nvSpPr>
        <p:spPr>
          <a:xfrm>
            <a:off x="9632634" y="5829994"/>
            <a:ext cx="2087145" cy="45910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vertOverflow="overflow" horzOverflow="overflow" vert="horz" wrap="square" lIns="91383" tIns="45691" rIns="91383" bIns="45691" numCol="1" spcCol="0" rtlCol="0" fromWordArt="0" anchor="ctr" anchorCtr="0" forceAA="0" compatLnSpc="1">
            <a:spAutoFit/>
          </a:bodyPr>
          <a:p>
            <a:pPr lvl="0" algn="l">
              <a:buClrTx/>
              <a:buSzTx/>
              <a:buFontTx/>
            </a:pPr>
            <a:r>
              <a:rPr lang="zh-CN" altLang="en-US" sz="2400" b="1" dirty="0">
                <a:latin typeface="华文中宋" panose="02010600040101010101" charset="-122"/>
                <a:ea typeface="华文中宋" panose="02010600040101010101" charset="-122"/>
                <a:sym typeface="+mn-ea"/>
              </a:rPr>
              <a:t>建立汪伪政府</a:t>
            </a:r>
            <a:endParaRPr lang="zh-CN" altLang="en-US" sz="2400" b="1" dirty="0">
              <a:latin typeface="华文中宋" panose="02010600040101010101" charset="-122"/>
              <a:ea typeface="华文中宋" panose="02010600040101010101" charset="-122"/>
              <a:sym typeface="+mn-ea"/>
            </a:endParaRPr>
          </a:p>
        </p:txBody>
      </p:sp>
      <p:sp>
        <p:nvSpPr>
          <p:cNvPr id="41" name="TextBox 40"/>
          <p:cNvSpPr txBox="1"/>
          <p:nvPr/>
        </p:nvSpPr>
        <p:spPr>
          <a:xfrm>
            <a:off x="9359900" y="6274435"/>
            <a:ext cx="2600960" cy="45910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vertOverflow="overflow" horzOverflow="overflow" vert="horz" wrap="square" lIns="91383" tIns="45691" rIns="91383" bIns="45691" numCol="1" spcCol="0" rtlCol="0" fromWordArt="0" anchor="ctr" anchorCtr="0" forceAA="0" compatLnSpc="1">
            <a:spAutoFit/>
          </a:bodyPr>
          <a:p>
            <a:pPr lvl="0" algn="l">
              <a:buClrTx/>
              <a:buSzTx/>
              <a:buFontTx/>
            </a:pPr>
            <a:r>
              <a:rPr lang="zh-CN" altLang="en-US" sz="2400" b="1" dirty="0">
                <a:latin typeface="华文中宋" panose="02010600040101010101" charset="-122"/>
                <a:ea typeface="华文中宋" panose="02010600040101010101" charset="-122"/>
                <a:sym typeface="+mn-ea"/>
              </a:rPr>
              <a:t>“治安强化运动”</a:t>
            </a:r>
            <a:endParaRPr lang="zh-CN" altLang="en-US" sz="2400" b="1" dirty="0">
              <a:latin typeface="华文中宋" panose="02010600040101010101" charset="-122"/>
              <a:ea typeface="华文中宋" panose="02010600040101010101" charset="-122"/>
              <a:sym typeface="+mn-ea"/>
            </a:endParaRPr>
          </a:p>
        </p:txBody>
      </p:sp>
      <p:sp>
        <p:nvSpPr>
          <p:cNvPr id="104" name="对话气泡: 圆角矩形 73"/>
          <p:cNvSpPr/>
          <p:nvPr/>
        </p:nvSpPr>
        <p:spPr>
          <a:xfrm>
            <a:off x="2032000" y="5974715"/>
            <a:ext cx="2219325" cy="647700"/>
          </a:xfrm>
          <a:prstGeom prst="wedgeRoundRectCallout">
            <a:avLst>
              <a:gd name="adj1" fmla="val 18755"/>
              <a:gd name="adj2" fmla="val -189313"/>
              <a:gd name="adj3" fmla="val 16667"/>
            </a:avLst>
          </a:prstGeom>
        </p:spPr>
        <p:style>
          <a:lnRef idx="2">
            <a:schemeClr val="accent1"/>
          </a:lnRef>
          <a:fillRef idx="1">
            <a:schemeClr val="lt1"/>
          </a:fillRef>
          <a:effectRef idx="0">
            <a:schemeClr val="accent1"/>
          </a:effectRef>
          <a:fontRef idx="minor">
            <a:schemeClr val="dk1"/>
          </a:fontRef>
        </p:style>
        <p:txBody>
          <a:bodyPr vertOverflow="overflow" horzOverflow="overflow" vert="horz" wrap="square" lIns="91429" tIns="45714" rIns="91429" bIns="45714" numCol="1" spcCol="0" rtlCol="0" fromWordArt="0" anchor="ctr" anchorCtr="0" forceAA="0" compatLnSpc="1">
            <a:noAutofit/>
          </a:bodyPr>
          <a:p>
            <a:pPr lvl="0" algn="ctr">
              <a:buClrTx/>
              <a:buSzTx/>
              <a:buFontTx/>
            </a:pPr>
            <a:r>
              <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rPr>
              <a:t>1940.3  南京</a:t>
            </a:r>
            <a:endPar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lvl="0" algn="ctr">
              <a:buClrTx/>
              <a:buSzTx/>
              <a:buFontTx/>
            </a:pPr>
            <a:r>
              <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rPr>
              <a:t>汪精卫 伪国民政府</a:t>
            </a:r>
            <a:endPar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sp>
        <p:nvSpPr>
          <p:cNvPr id="105" name="对话气泡: 圆角矩形 69"/>
          <p:cNvSpPr/>
          <p:nvPr/>
        </p:nvSpPr>
        <p:spPr>
          <a:xfrm>
            <a:off x="1592580" y="4702810"/>
            <a:ext cx="1474470" cy="591185"/>
          </a:xfrm>
          <a:prstGeom prst="wedgeRoundRectCallout">
            <a:avLst>
              <a:gd name="adj1" fmla="val 85572"/>
              <a:gd name="adj2" fmla="val 18528"/>
              <a:gd name="adj3" fmla="val 16667"/>
            </a:avLst>
          </a:prstGeom>
        </p:spPr>
        <p:style>
          <a:lnRef idx="2">
            <a:schemeClr val="accent1"/>
          </a:lnRef>
          <a:fillRef idx="1">
            <a:schemeClr val="lt1"/>
          </a:fillRef>
          <a:effectRef idx="0">
            <a:schemeClr val="accent1"/>
          </a:effectRef>
          <a:fontRef idx="minor">
            <a:schemeClr val="dk1"/>
          </a:fontRef>
        </p:style>
        <p:txBody>
          <a:bodyPr vertOverflow="overflow" horzOverflow="overflow" vert="horz" wrap="square" lIns="91429" tIns="45714" rIns="91429" bIns="45714" numCol="1" spcCol="0" rtlCol="0" fromWordArt="0" anchor="ctr" anchorCtr="0" forceAA="0" compatLnSpc="1">
            <a:noAutofit/>
          </a:bodyPr>
          <a:p>
            <a:pPr lvl="0" algn="ctr">
              <a:buClrTx/>
              <a:buSzTx/>
              <a:buFontTx/>
            </a:pPr>
            <a:r>
              <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rPr>
              <a:t>1937.12.13 </a:t>
            </a:r>
            <a:endPar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lvl="0" algn="ctr">
              <a:buClrTx/>
              <a:buSzTx/>
              <a:buFontTx/>
            </a:pPr>
            <a:r>
              <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rPr>
              <a:t>南京大屠杀</a:t>
            </a:r>
            <a:endPar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sp>
        <p:nvSpPr>
          <p:cNvPr id="113" name="对话气泡: 圆角矩形 67"/>
          <p:cNvSpPr/>
          <p:nvPr/>
        </p:nvSpPr>
        <p:spPr>
          <a:xfrm>
            <a:off x="231140" y="3876040"/>
            <a:ext cx="2214880" cy="358140"/>
          </a:xfrm>
          <a:prstGeom prst="wedgeRoundRectCallout">
            <a:avLst>
              <a:gd name="adj1" fmla="val 49569"/>
              <a:gd name="adj2" fmla="val -92021"/>
              <a:gd name="adj3" fmla="val 16667"/>
            </a:avLst>
          </a:prstGeom>
        </p:spPr>
        <p:style>
          <a:lnRef idx="2">
            <a:schemeClr val="accent1"/>
          </a:lnRef>
          <a:fillRef idx="1">
            <a:schemeClr val="lt1"/>
          </a:fillRef>
          <a:effectRef idx="0">
            <a:schemeClr val="accent1"/>
          </a:effectRef>
          <a:fontRef idx="minor">
            <a:schemeClr val="dk1"/>
          </a:fontRef>
        </p:style>
        <p:txBody>
          <a:bodyPr vertOverflow="overflow" horzOverflow="overflow" vert="horz" wrap="square" lIns="91429" tIns="45714" rIns="91429" bIns="45714" numCol="1" spcCol="0" rtlCol="0" fromWordArt="0" anchor="ctr" anchorCtr="0" forceAA="0" compatLnSpc="1">
            <a:noAutofit/>
          </a:bodyPr>
          <a:p>
            <a:pPr lvl="0" algn="ctr">
              <a:buClrTx/>
              <a:buSzTx/>
              <a:buFontTx/>
            </a:pPr>
            <a:r>
              <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rPr>
              <a:t>1937.7.7 卢沟桥事变</a:t>
            </a:r>
            <a:endPar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sp>
        <p:nvSpPr>
          <p:cNvPr id="116" name="对话气泡: 圆角矩形 67">
            <a:hlinkClick r:id="rId6" action="ppaction://hlinksldjump"/>
          </p:cNvPr>
          <p:cNvSpPr/>
          <p:nvPr/>
        </p:nvSpPr>
        <p:spPr>
          <a:xfrm>
            <a:off x="2825115" y="4144010"/>
            <a:ext cx="1705610" cy="553085"/>
          </a:xfrm>
          <a:prstGeom prst="wedgeRoundRectCallout">
            <a:avLst>
              <a:gd name="adj1" fmla="val 15040"/>
              <a:gd name="adj2" fmla="val 111194"/>
              <a:gd name="adj3" fmla="val 16667"/>
            </a:avLst>
          </a:prstGeom>
        </p:spPr>
        <p:style>
          <a:lnRef idx="2">
            <a:schemeClr val="accent1"/>
          </a:lnRef>
          <a:fillRef idx="1">
            <a:schemeClr val="lt1"/>
          </a:fillRef>
          <a:effectRef idx="0">
            <a:schemeClr val="accent1"/>
          </a:effectRef>
          <a:fontRef idx="minor">
            <a:schemeClr val="dk1"/>
          </a:fontRef>
        </p:style>
        <p:txBody>
          <a:bodyPr vertOverflow="overflow" horzOverflow="overflow" vert="horz" wrap="square" lIns="91429" tIns="45714" rIns="91429" bIns="45714" numCol="1" spcCol="0" rtlCol="0" fromWordArt="0" anchor="ctr" anchorCtr="0" forceAA="0" compatLnSpc="1">
            <a:noAutofit/>
          </a:bodyPr>
          <a:p>
            <a:pPr lvl="0" algn="ctr">
              <a:buClrTx/>
              <a:buSzTx/>
              <a:buFontTx/>
            </a:pPr>
            <a:r>
              <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rPr>
              <a:t>1932.1.28</a:t>
            </a:r>
            <a:endPar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lvl="0" algn="ctr">
              <a:buClrTx/>
              <a:buSzTx/>
              <a:buFontTx/>
            </a:pPr>
            <a:r>
              <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rPr>
              <a:t>一·二八事变</a:t>
            </a:r>
            <a:endPar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sp>
        <p:nvSpPr>
          <p:cNvPr id="43" name="文本框 42"/>
          <p:cNvSpPr txBox="1"/>
          <p:nvPr/>
        </p:nvSpPr>
        <p:spPr>
          <a:xfrm>
            <a:off x="8255000" y="6261735"/>
            <a:ext cx="793750" cy="460375"/>
          </a:xfrm>
          <a:prstGeom prst="rect">
            <a:avLst/>
          </a:prstGeom>
          <a:noFill/>
        </p:spPr>
        <p:txBody>
          <a:bodyPr wrap="none" rtlCol="0">
            <a:spAutoFit/>
          </a:bodyPr>
          <a:p>
            <a:r>
              <a:rPr lang="zh-CN" altLang="en-US" sz="2400" b="1" dirty="0">
                <a:latin typeface="华文中宋" panose="02010600040101010101" charset="-122"/>
                <a:ea typeface="华文中宋" panose="02010600040101010101" charset="-122"/>
                <a:sym typeface="+mn-ea"/>
              </a:rPr>
              <a:t>华北</a:t>
            </a:r>
            <a:endParaRPr lang="zh-CN" altLang="en-US" sz="2400" b="1" dirty="0">
              <a:latin typeface="华文中宋" panose="02010600040101010101" charset="-122"/>
              <a:ea typeface="华文中宋" panose="02010600040101010101" charset="-122"/>
              <a:sym typeface="+mn-ea"/>
            </a:endParaRPr>
          </a:p>
        </p:txBody>
      </p:sp>
      <p:sp>
        <p:nvSpPr>
          <p:cNvPr id="44" name="文本框 43"/>
          <p:cNvSpPr txBox="1"/>
          <p:nvPr/>
        </p:nvSpPr>
        <p:spPr>
          <a:xfrm>
            <a:off x="8255000" y="5849620"/>
            <a:ext cx="900430" cy="460375"/>
          </a:xfrm>
          <a:prstGeom prst="rect">
            <a:avLst/>
          </a:prstGeom>
          <a:noFill/>
        </p:spPr>
        <p:txBody>
          <a:bodyPr wrap="square" rtlCol="0">
            <a:spAutoFit/>
          </a:bodyPr>
          <a:p>
            <a:r>
              <a:rPr lang="zh-CN" altLang="en-US" sz="2400" b="1" dirty="0">
                <a:latin typeface="华文中宋" panose="02010600040101010101" charset="-122"/>
                <a:ea typeface="华文中宋" panose="02010600040101010101" charset="-122"/>
                <a:sym typeface="+mn-ea"/>
              </a:rPr>
              <a:t>南京</a:t>
            </a:r>
            <a:endParaRPr lang="zh-CN" altLang="en-US" sz="2400" b="1" dirty="0">
              <a:latin typeface="华文中宋" panose="02010600040101010101" charset="-122"/>
              <a:ea typeface="华文中宋" panose="02010600040101010101" charset="-122"/>
              <a:sym typeface="+mn-ea"/>
            </a:endParaRPr>
          </a:p>
        </p:txBody>
      </p:sp>
      <p:sp>
        <p:nvSpPr>
          <p:cNvPr id="46" name="文本框 45"/>
          <p:cNvSpPr txBox="1"/>
          <p:nvPr/>
        </p:nvSpPr>
        <p:spPr>
          <a:xfrm>
            <a:off x="8264525" y="4003675"/>
            <a:ext cx="900430" cy="460375"/>
          </a:xfrm>
          <a:prstGeom prst="rect">
            <a:avLst/>
          </a:prstGeom>
          <a:noFill/>
        </p:spPr>
        <p:txBody>
          <a:bodyPr wrap="square" rtlCol="0">
            <a:spAutoFit/>
          </a:bodyPr>
          <a:p>
            <a:r>
              <a:rPr lang="zh-CN" altLang="en-US" sz="2400" b="1" dirty="0">
                <a:latin typeface="华文中宋" panose="02010600040101010101" charset="-122"/>
                <a:ea typeface="华文中宋" panose="02010600040101010101" charset="-122"/>
                <a:sym typeface="+mn-ea"/>
              </a:rPr>
              <a:t>北平</a:t>
            </a:r>
            <a:endParaRPr lang="zh-CN" altLang="en-US" sz="2400" b="1" dirty="0">
              <a:latin typeface="华文中宋" panose="02010600040101010101" charset="-122"/>
              <a:ea typeface="华文中宋" panose="02010600040101010101" charset="-122"/>
              <a:sym typeface="+mn-ea"/>
            </a:endParaRPr>
          </a:p>
        </p:txBody>
      </p:sp>
      <p:sp>
        <p:nvSpPr>
          <p:cNvPr id="48" name="文本框 47"/>
          <p:cNvSpPr txBox="1"/>
          <p:nvPr/>
        </p:nvSpPr>
        <p:spPr>
          <a:xfrm>
            <a:off x="8237220" y="3135630"/>
            <a:ext cx="955040" cy="460375"/>
          </a:xfrm>
          <a:prstGeom prst="rect">
            <a:avLst/>
          </a:prstGeom>
          <a:noFill/>
        </p:spPr>
        <p:txBody>
          <a:bodyPr wrap="square" rtlCol="0" anchor="t">
            <a:spAutoFit/>
          </a:bodyPr>
          <a:p>
            <a:r>
              <a:rPr lang="zh-CN" altLang="en-US" sz="2400" b="1" dirty="0">
                <a:latin typeface="华文中宋" panose="02010600040101010101" charset="-122"/>
                <a:ea typeface="华文中宋" panose="02010600040101010101" charset="-122"/>
                <a:sym typeface="+mn-ea"/>
              </a:rPr>
              <a:t>长城</a:t>
            </a:r>
            <a:endParaRPr lang="zh-CN" altLang="en-US" sz="2400" b="1" dirty="0">
              <a:latin typeface="华文中宋" panose="02010600040101010101" charset="-122"/>
              <a:ea typeface="华文中宋" panose="02010600040101010101" charset="-122"/>
              <a:sym typeface="+mn-ea"/>
            </a:endParaRPr>
          </a:p>
        </p:txBody>
      </p:sp>
      <p:sp>
        <p:nvSpPr>
          <p:cNvPr id="49" name="文本框 48"/>
          <p:cNvSpPr txBox="1"/>
          <p:nvPr/>
        </p:nvSpPr>
        <p:spPr>
          <a:xfrm>
            <a:off x="8237220" y="2632710"/>
            <a:ext cx="955040" cy="460375"/>
          </a:xfrm>
          <a:prstGeom prst="rect">
            <a:avLst/>
          </a:prstGeom>
          <a:noFill/>
        </p:spPr>
        <p:txBody>
          <a:bodyPr wrap="square" rtlCol="0" anchor="t">
            <a:spAutoFit/>
          </a:bodyPr>
          <a:p>
            <a:r>
              <a:rPr lang="zh-CN" altLang="en-US" sz="2400" b="1" dirty="0">
                <a:latin typeface="华文中宋" panose="02010600040101010101" charset="-122"/>
                <a:ea typeface="华文中宋" panose="02010600040101010101" charset="-122"/>
                <a:sym typeface="+mn-ea"/>
              </a:rPr>
              <a:t>长春</a:t>
            </a:r>
            <a:endParaRPr lang="zh-CN" altLang="en-US" sz="2400" b="1" dirty="0">
              <a:latin typeface="华文中宋" panose="02010600040101010101" charset="-122"/>
              <a:ea typeface="华文中宋" panose="02010600040101010101" charset="-122"/>
              <a:sym typeface="+mn-ea"/>
            </a:endParaRPr>
          </a:p>
        </p:txBody>
      </p:sp>
      <p:sp>
        <p:nvSpPr>
          <p:cNvPr id="50" name="文本框 49"/>
          <p:cNvSpPr txBox="1"/>
          <p:nvPr/>
        </p:nvSpPr>
        <p:spPr>
          <a:xfrm>
            <a:off x="8235950" y="2174875"/>
            <a:ext cx="955040" cy="460375"/>
          </a:xfrm>
          <a:prstGeom prst="rect">
            <a:avLst/>
          </a:prstGeom>
          <a:noFill/>
        </p:spPr>
        <p:txBody>
          <a:bodyPr wrap="square" rtlCol="0" anchor="t">
            <a:spAutoFit/>
          </a:bodyPr>
          <a:p>
            <a:r>
              <a:rPr lang="zh-CN" altLang="en-US" sz="2400" b="1" dirty="0">
                <a:latin typeface="华文中宋" panose="02010600040101010101" charset="-122"/>
                <a:ea typeface="华文中宋" panose="02010600040101010101" charset="-122"/>
                <a:sym typeface="+mn-ea"/>
              </a:rPr>
              <a:t>上海</a:t>
            </a:r>
            <a:endParaRPr lang="zh-CN" altLang="en-US" sz="2400" b="1" dirty="0">
              <a:latin typeface="华文中宋" panose="02010600040101010101" charset="-122"/>
              <a:ea typeface="华文中宋" panose="02010600040101010101" charset="-122"/>
              <a:sym typeface="+mn-ea"/>
            </a:endParaRPr>
          </a:p>
        </p:txBody>
      </p:sp>
      <p:sp>
        <p:nvSpPr>
          <p:cNvPr id="53" name="文本框 29"/>
          <p:cNvSpPr txBox="1"/>
          <p:nvPr/>
        </p:nvSpPr>
        <p:spPr>
          <a:xfrm>
            <a:off x="453390" y="443230"/>
            <a:ext cx="9938385" cy="629920"/>
          </a:xfrm>
          <a:prstGeom prst="rect">
            <a:avLst/>
          </a:prstGeom>
          <a:noFill/>
          <a:ln w="28575" cmpd="sng">
            <a:noFill/>
            <a:prstDash val="solid"/>
          </a:ln>
        </p:spPr>
        <p:txBody>
          <a:bodyPr wrap="square" anchor="t" anchorCtr="0">
            <a:spAutoFit/>
          </a:bodyPr>
          <a:p>
            <a:pPr algn="ctr">
              <a:lnSpc>
                <a:spcPct val="125000"/>
              </a:lnSpc>
              <a:buClrTx/>
              <a:buSzTx/>
              <a:buFontTx/>
            </a:pPr>
            <a:r>
              <a:rPr lang="zh-CN" altLang="en-US" sz="2800" dirty="0">
                <a:latin typeface="方正清楷 简" panose="02000500000000000000" charset="-122"/>
                <a:ea typeface="方正清楷 简" panose="02000500000000000000" charset="-122"/>
                <a:sym typeface="+mn-ea"/>
              </a:rPr>
              <a:t>宏观认识：请根据表格内容概括日本侵华形势的发展特点？</a:t>
            </a:r>
            <a:endParaRPr lang="zh-CN" altLang="en-US" sz="2800" dirty="0">
              <a:latin typeface="方正清楷 简" panose="02000500000000000000" charset="-122"/>
              <a:ea typeface="方正清楷 简" panose="02000500000000000000" charset="-122"/>
              <a:sym typeface="+mn-ea"/>
            </a:endParaRPr>
          </a:p>
        </p:txBody>
      </p:sp>
      <p:sp>
        <p:nvSpPr>
          <p:cNvPr id="55" name="文本框 54"/>
          <p:cNvSpPr txBox="1"/>
          <p:nvPr/>
        </p:nvSpPr>
        <p:spPr>
          <a:xfrm>
            <a:off x="5662295" y="1420495"/>
            <a:ext cx="631825" cy="452310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3200">
                <a:solidFill>
                  <a:srgbClr val="FF0000"/>
                </a:solidFill>
                <a:highlight>
                  <a:srgbClr val="FFFF00"/>
                </a:highlight>
                <a:latin typeface="华文中宋" panose="02010600040101010101" charset="-122"/>
                <a:ea typeface="华文中宋" panose="02010600040101010101" charset="-122"/>
              </a:rPr>
              <a:t>局部侵华到全面侵华</a:t>
            </a:r>
            <a:endParaRPr lang="zh-CN" altLang="en-US" sz="3200">
              <a:solidFill>
                <a:srgbClr val="FF0000"/>
              </a:solidFill>
              <a:highlight>
                <a:srgbClr val="FFFF00"/>
              </a:highlight>
              <a:latin typeface="华文中宋" panose="02010600040101010101" charset="-122"/>
              <a:ea typeface="华文中宋" panose="02010600040101010101" charset="-122"/>
            </a:endParaRPr>
          </a:p>
        </p:txBody>
      </p:sp>
      <p:sp>
        <p:nvSpPr>
          <p:cNvPr id="62" name="文本框 61"/>
          <p:cNvSpPr txBox="1"/>
          <p:nvPr/>
        </p:nvSpPr>
        <p:spPr>
          <a:xfrm>
            <a:off x="8237220" y="4969510"/>
            <a:ext cx="927100" cy="460375"/>
          </a:xfrm>
          <a:prstGeom prst="rect">
            <a:avLst/>
          </a:prstGeom>
          <a:noFill/>
        </p:spPr>
        <p:txBody>
          <a:bodyPr wrap="square" rtlCol="0">
            <a:spAutoFit/>
          </a:bodyPr>
          <a:p>
            <a:r>
              <a:rPr lang="zh-CN" altLang="en-US" sz="2400" b="1" dirty="0">
                <a:latin typeface="华文中宋" panose="02010600040101010101" charset="-122"/>
                <a:ea typeface="华文中宋" panose="02010600040101010101" charset="-122"/>
                <a:sym typeface="+mn-ea"/>
              </a:rPr>
              <a:t>南京</a:t>
            </a:r>
            <a:endParaRPr lang="zh-CN" altLang="en-US" sz="2400" b="1" dirty="0">
              <a:latin typeface="华文中宋" panose="02010600040101010101" charset="-122"/>
              <a:ea typeface="华文中宋" panose="02010600040101010101" charset="-122"/>
              <a:sym typeface="+mn-ea"/>
            </a:endParaRPr>
          </a:p>
        </p:txBody>
      </p:sp>
      <p:sp>
        <p:nvSpPr>
          <p:cNvPr id="67" name="矩形 66"/>
          <p:cNvSpPr/>
          <p:nvPr/>
        </p:nvSpPr>
        <p:spPr>
          <a:xfrm>
            <a:off x="6338570" y="1296035"/>
            <a:ext cx="1581150" cy="549719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68" name="矩形 67"/>
          <p:cNvSpPr/>
          <p:nvPr/>
        </p:nvSpPr>
        <p:spPr>
          <a:xfrm>
            <a:off x="8061960" y="1296035"/>
            <a:ext cx="1237615" cy="5497195"/>
          </a:xfrm>
          <a:prstGeom prst="rect">
            <a:avLst/>
          </a:prstGeom>
          <a:noFill/>
          <a:ln w="3810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69" name="矩形 68"/>
          <p:cNvSpPr/>
          <p:nvPr/>
        </p:nvSpPr>
        <p:spPr>
          <a:xfrm>
            <a:off x="9384030" y="1296035"/>
            <a:ext cx="2593975" cy="5484495"/>
          </a:xfrm>
          <a:prstGeom prst="rect">
            <a:avLst/>
          </a:prstGeom>
          <a:noFill/>
          <a:ln w="38100">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71" name="文本框 70"/>
          <p:cNvSpPr txBox="1"/>
          <p:nvPr/>
        </p:nvSpPr>
        <p:spPr>
          <a:xfrm>
            <a:off x="6876415" y="1800860"/>
            <a:ext cx="517525" cy="2245360"/>
          </a:xfrm>
          <a:prstGeom prst="rect">
            <a:avLst/>
          </a:prstGeom>
          <a:solidFill>
            <a:schemeClr val="tx1"/>
          </a:solidFill>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2800">
                <a:solidFill>
                  <a:schemeClr val="bg1"/>
                </a:solidFill>
                <a:latin typeface="华文中宋" panose="02010600040101010101" charset="-122"/>
                <a:ea typeface="华文中宋" panose="02010600040101010101" charset="-122"/>
              </a:rPr>
              <a:t>时间的延续</a:t>
            </a:r>
            <a:endParaRPr lang="zh-CN" altLang="en-US" sz="2800">
              <a:solidFill>
                <a:schemeClr val="bg1"/>
              </a:solidFill>
              <a:latin typeface="华文中宋" panose="02010600040101010101" charset="-122"/>
              <a:ea typeface="华文中宋" panose="02010600040101010101" charset="-122"/>
            </a:endParaRPr>
          </a:p>
        </p:txBody>
      </p:sp>
      <p:sp>
        <p:nvSpPr>
          <p:cNvPr id="72" name="文本框 71"/>
          <p:cNvSpPr txBox="1"/>
          <p:nvPr/>
        </p:nvSpPr>
        <p:spPr>
          <a:xfrm>
            <a:off x="8444230" y="1793875"/>
            <a:ext cx="517525" cy="2245360"/>
          </a:xfrm>
          <a:prstGeom prst="rect">
            <a:avLst/>
          </a:prstGeom>
          <a:solidFill>
            <a:schemeClr val="tx1"/>
          </a:solidFill>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2800">
                <a:solidFill>
                  <a:schemeClr val="bg1"/>
                </a:solidFill>
                <a:latin typeface="华文中宋" panose="02010600040101010101" charset="-122"/>
                <a:ea typeface="华文中宋" panose="02010600040101010101" charset="-122"/>
              </a:rPr>
              <a:t>空间的扩展</a:t>
            </a:r>
            <a:endParaRPr lang="zh-CN" altLang="en-US" sz="2800">
              <a:solidFill>
                <a:schemeClr val="bg1"/>
              </a:solidFill>
              <a:latin typeface="华文中宋" panose="02010600040101010101" charset="-122"/>
              <a:ea typeface="华文中宋" panose="02010600040101010101" charset="-122"/>
            </a:endParaRPr>
          </a:p>
        </p:txBody>
      </p:sp>
      <p:sp>
        <p:nvSpPr>
          <p:cNvPr id="73" name="文本框 72"/>
          <p:cNvSpPr txBox="1"/>
          <p:nvPr/>
        </p:nvSpPr>
        <p:spPr>
          <a:xfrm>
            <a:off x="10391775" y="1778000"/>
            <a:ext cx="517525" cy="3538220"/>
          </a:xfrm>
          <a:prstGeom prst="rect">
            <a:avLst/>
          </a:prstGeom>
          <a:solidFill>
            <a:schemeClr val="tx1"/>
          </a:solidFill>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2800">
                <a:solidFill>
                  <a:schemeClr val="bg1"/>
                </a:solidFill>
                <a:latin typeface="华文中宋" panose="02010600040101010101" charset="-122"/>
                <a:ea typeface="华文中宋" panose="02010600040101010101" charset="-122"/>
              </a:rPr>
              <a:t>侵华程度的的加剧</a:t>
            </a:r>
            <a:endParaRPr lang="zh-CN" altLang="en-US" sz="2800">
              <a:solidFill>
                <a:schemeClr val="bg1"/>
              </a:solidFill>
              <a:latin typeface="华文中宋" panose="02010600040101010101" charset="-122"/>
              <a:ea typeface="华文中宋" panose="02010600040101010101" charset="-122"/>
            </a:endParaRPr>
          </a:p>
        </p:txBody>
      </p:sp>
      <p:sp>
        <p:nvSpPr>
          <p:cNvPr id="63" name="矩形 62"/>
          <p:cNvSpPr/>
          <p:nvPr/>
        </p:nvSpPr>
        <p:spPr>
          <a:xfrm>
            <a:off x="6342380" y="3672205"/>
            <a:ext cx="5678805" cy="3061335"/>
          </a:xfrm>
          <a:prstGeom prst="rect">
            <a:avLst/>
          </a:prstGeom>
          <a:solidFill>
            <a:schemeClr val="bg2">
              <a:lumMod val="85000"/>
              <a:alpha val="92000"/>
            </a:schemeClr>
          </a:solidFill>
        </p:spPr>
        <p:style>
          <a:lnRef idx="2">
            <a:schemeClr val="accent1"/>
          </a:lnRef>
          <a:fillRef idx="1">
            <a:schemeClr val="lt1"/>
          </a:fillRef>
          <a:effectRef idx="0">
            <a:schemeClr val="accent1"/>
          </a:effectRef>
          <a:fontRef idx="minor">
            <a:schemeClr val="dk1"/>
          </a:fontRef>
        </p:style>
        <p:txBody>
          <a:bodyPr wrap="square">
            <a:spAutoFit/>
          </a:bodyPr>
          <a:p>
            <a:pPr algn="just">
              <a:lnSpc>
                <a:spcPct val="115000"/>
              </a:lnSpc>
            </a:pPr>
            <a:r>
              <a:rPr lang="zh-CN" altLang="en-US" sz="2800" b="1" dirty="0" smtClean="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rPr>
              <a:t>如果日本</a:t>
            </a:r>
            <a:r>
              <a:rPr lang="zh-CN" altLang="en-US" sz="2800" b="1" dirty="0" smtClean="0">
                <a:latin typeface="华文楷体" panose="02010600040101010101" charset="-122"/>
                <a:ea typeface="华文楷体" panose="02010600040101010101" charset="-122"/>
                <a:cs typeface="华文楷体" panose="02010600040101010101" charset="-122"/>
              </a:rPr>
              <a:t>在</a:t>
            </a:r>
            <a:r>
              <a:rPr lang="en-US" altLang="zh-CN" sz="2800" b="1" dirty="0" smtClean="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rPr>
              <a:t>1933</a:t>
            </a:r>
            <a:r>
              <a:rPr lang="zh-CN" altLang="en-US" sz="2800" b="1" dirty="0" smtClean="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rPr>
              <a:t>年</a:t>
            </a:r>
            <a:r>
              <a:rPr lang="zh-CN" altLang="en-US" sz="2800" b="1" dirty="0" smtClean="0">
                <a:latin typeface="华文楷体" panose="02010600040101010101" charset="-122"/>
                <a:ea typeface="华文楷体" panose="02010600040101010101" charset="-122"/>
                <a:cs typeface="华文楷体" panose="02010600040101010101" charset="-122"/>
              </a:rPr>
              <a:t>侵占华北后</a:t>
            </a:r>
            <a:endParaRPr lang="zh-CN" altLang="en-US" sz="2800" b="1" dirty="0" smtClean="0">
              <a:latin typeface="华文楷体" panose="02010600040101010101" charset="-122"/>
              <a:ea typeface="华文楷体" panose="02010600040101010101" charset="-122"/>
              <a:cs typeface="华文楷体" panose="02010600040101010101" charset="-122"/>
            </a:endParaRPr>
          </a:p>
          <a:p>
            <a:pPr algn="just">
              <a:lnSpc>
                <a:spcPct val="115000"/>
              </a:lnSpc>
            </a:pPr>
            <a:r>
              <a:rPr lang="zh-CN" altLang="en-US" sz="2800" b="1" dirty="0" smtClean="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rPr>
              <a:t>不再进一步侵入</a:t>
            </a:r>
            <a:r>
              <a:rPr lang="zh-CN" altLang="en-US" sz="2800" b="1" dirty="0" smtClean="0">
                <a:latin typeface="华文楷体" panose="02010600040101010101" charset="-122"/>
                <a:ea typeface="华文楷体" panose="02010600040101010101" charset="-122"/>
                <a:cs typeface="华文楷体" panose="02010600040101010101" charset="-122"/>
              </a:rPr>
              <a:t>中国内地，</a:t>
            </a:r>
            <a:endParaRPr lang="zh-CN" altLang="en-US" sz="2800" b="1" dirty="0" smtClean="0">
              <a:latin typeface="华文楷体" panose="02010600040101010101" charset="-122"/>
              <a:ea typeface="华文楷体" panose="02010600040101010101" charset="-122"/>
              <a:cs typeface="华文楷体" panose="02010600040101010101" charset="-122"/>
            </a:endParaRPr>
          </a:p>
          <a:p>
            <a:pPr algn="just">
              <a:lnSpc>
                <a:spcPct val="115000"/>
              </a:lnSpc>
            </a:pPr>
            <a:r>
              <a:rPr lang="zh-CN" altLang="en-US" sz="2800" b="1" dirty="0" smtClean="0">
                <a:latin typeface="华文楷体" panose="02010600040101010101" charset="-122"/>
                <a:ea typeface="华文楷体" panose="02010600040101010101" charset="-122"/>
                <a:cs typeface="华文楷体" panose="02010600040101010101" charset="-122"/>
              </a:rPr>
              <a:t>这场最终重创亚洲大陆多数地区的</a:t>
            </a:r>
            <a:r>
              <a:rPr lang="zh-CN" altLang="en-US" sz="2800" b="1" dirty="0" smtClean="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rPr>
              <a:t>战争或许根本不会发生</a:t>
            </a:r>
            <a:r>
              <a:rPr lang="zh-CN" altLang="en-US" sz="2800" b="1" dirty="0" smtClean="0">
                <a:latin typeface="华文楷体" panose="02010600040101010101" charset="-122"/>
                <a:ea typeface="华文楷体" panose="02010600040101010101" charset="-122"/>
                <a:cs typeface="华文楷体" panose="02010600040101010101" charset="-122"/>
              </a:rPr>
              <a:t>。</a:t>
            </a:r>
            <a:endParaRPr lang="zh-CN" altLang="en-US" sz="2800" b="1" dirty="0" smtClean="0">
              <a:latin typeface="华文楷体" panose="02010600040101010101" charset="-122"/>
              <a:ea typeface="华文楷体" panose="02010600040101010101" charset="-122"/>
              <a:cs typeface="华文楷体" panose="02010600040101010101" charset="-122"/>
            </a:endParaRPr>
          </a:p>
          <a:p>
            <a:pPr algn="just">
              <a:lnSpc>
                <a:spcPct val="115000"/>
              </a:lnSpc>
            </a:pPr>
            <a:r>
              <a:rPr lang="en-US" altLang="zh-CN" sz="2800" b="1" dirty="0" smtClean="0">
                <a:latin typeface="华文楷体" panose="02010600040101010101" charset="-122"/>
                <a:ea typeface="华文楷体" panose="02010600040101010101" charset="-122"/>
                <a:cs typeface="华文楷体" panose="02010600040101010101" charset="-122"/>
              </a:rPr>
              <a:t>——</a:t>
            </a:r>
            <a:r>
              <a:rPr lang="zh-CN" altLang="en-US" sz="2800" b="1" dirty="0" smtClean="0">
                <a:latin typeface="华文楷体" panose="02010600040101010101" charset="-122"/>
                <a:ea typeface="华文楷体" panose="02010600040101010101" charset="-122"/>
                <a:cs typeface="华文楷体" panose="02010600040101010101" charset="-122"/>
              </a:rPr>
              <a:t>拉纳</a:t>
            </a:r>
            <a:r>
              <a:rPr lang="en-US" altLang="zh-CN" sz="2800" b="1" dirty="0" smtClean="0">
                <a:latin typeface="华文楷体" panose="02010600040101010101" charset="-122"/>
                <a:ea typeface="华文楷体" panose="02010600040101010101" charset="-122"/>
                <a:cs typeface="华文楷体" panose="02010600040101010101" charset="-122"/>
              </a:rPr>
              <a:t>·</a:t>
            </a:r>
            <a:r>
              <a:rPr lang="zh-CN" altLang="en-US" sz="2800" b="1" dirty="0" smtClean="0">
                <a:latin typeface="华文楷体" panose="02010600040101010101" charset="-122"/>
                <a:ea typeface="华文楷体" panose="02010600040101010101" charset="-122"/>
                <a:cs typeface="华文楷体" panose="02010600040101010101" charset="-122"/>
              </a:rPr>
              <a:t>米特《中国，被遗忘的盟友：西方人眼中的抗日战争全史》</a:t>
            </a:r>
            <a:endParaRPr lang="zh-CN" altLang="en-US" sz="2800" b="1" dirty="0" smtClean="0">
              <a:latin typeface="华文楷体" panose="02010600040101010101" charset="-122"/>
              <a:ea typeface="华文楷体" panose="02010600040101010101" charset="-122"/>
              <a:cs typeface="华文楷体" panose="02010600040101010101" charset="-122"/>
            </a:endParaRPr>
          </a:p>
        </p:txBody>
      </p:sp>
      <p:sp>
        <p:nvSpPr>
          <p:cNvPr id="74" name="文本框 73"/>
          <p:cNvSpPr txBox="1"/>
          <p:nvPr/>
        </p:nvSpPr>
        <p:spPr>
          <a:xfrm>
            <a:off x="3544570" y="0"/>
            <a:ext cx="5055235" cy="645160"/>
          </a:xfrm>
          <a:prstGeom prst="rect">
            <a:avLst/>
          </a:prstGeom>
          <a:noFill/>
        </p:spPr>
        <p:txBody>
          <a:bodyPr wrap="square" rtlCol="0">
            <a:spAutoFit/>
          </a:bodyPr>
          <a:p>
            <a:pPr>
              <a:lnSpc>
                <a:spcPct val="90000"/>
              </a:lnSpc>
            </a:pPr>
            <a:r>
              <a:rPr lang="zh-CN" altLang="en-US" sz="4000" b="1">
                <a:latin typeface="黑体" charset="0"/>
                <a:ea typeface="黑体" charset="0"/>
                <a:cs typeface="黑体" charset="0"/>
              </a:rPr>
              <a:t>战   争   之  况</a:t>
            </a:r>
            <a:endParaRPr lang="en-US" altLang="zh-CN" sz="4000" b="1">
              <a:latin typeface="黑体" charset="0"/>
              <a:ea typeface="黑体" charset="0"/>
              <a:cs typeface="黑体" charset="0"/>
            </a:endParaRPr>
          </a:p>
        </p:txBody>
      </p:sp>
      <p:sp>
        <p:nvSpPr>
          <p:cNvPr id="4" name="文本框 3"/>
          <p:cNvSpPr txBox="1"/>
          <p:nvPr/>
        </p:nvSpPr>
        <p:spPr>
          <a:xfrm>
            <a:off x="120650" y="3354070"/>
            <a:ext cx="5352415" cy="521970"/>
          </a:xfrm>
          <a:prstGeom prst="rect">
            <a:avLst/>
          </a:prstGeom>
          <a:ln>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spAutoFit/>
          </a:bodyPr>
          <a:p>
            <a:pPr lvl="0" algn="ctr">
              <a:buClrTx/>
              <a:buSzTx/>
              <a:buFontTx/>
            </a:pPr>
            <a:r>
              <a:rPr lang="zh-CN" altLang="en-US" sz="2800" b="1">
                <a:solidFill>
                  <a:srgbClr val="C00000"/>
                </a:solidFill>
                <a:latin typeface="华文中宋" panose="02010600040101010101" charset="-122"/>
                <a:ea typeface="华文中宋" panose="02010600040101010101" charset="-122"/>
                <a:sym typeface="+mn-ea"/>
              </a:rPr>
              <a:t>日本掠夺中国领土是不争的事实</a:t>
            </a:r>
            <a:endParaRPr lang="zh-CN" altLang="en-US" sz="2800" b="1">
              <a:solidFill>
                <a:srgbClr val="C00000"/>
              </a:solidFill>
              <a:latin typeface="华文中宋" panose="02010600040101010101" charset="-122"/>
              <a:ea typeface="华文中宋" panose="02010600040101010101" charset="-122"/>
              <a:sym typeface="+mn-ea"/>
            </a:endParaRPr>
          </a:p>
        </p:txBody>
      </p:sp>
      <p:sp>
        <p:nvSpPr>
          <p:cNvPr id="3" name="文本框 2"/>
          <p:cNvSpPr txBox="1"/>
          <p:nvPr/>
        </p:nvSpPr>
        <p:spPr>
          <a:xfrm>
            <a:off x="6338570" y="1723073"/>
            <a:ext cx="5682615" cy="521970"/>
          </a:xfrm>
          <a:prstGeom prst="rect">
            <a:avLst/>
          </a:prstGeom>
          <a:ln>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spAutoFit/>
          </a:bodyPr>
          <a:p>
            <a:pPr lvl="0" algn="ctr">
              <a:buClrTx/>
              <a:buSzTx/>
              <a:buFontTx/>
            </a:pPr>
            <a:r>
              <a:rPr lang="zh-CN" altLang="en-US" sz="2800" b="1">
                <a:solidFill>
                  <a:srgbClr val="C00000"/>
                </a:solidFill>
                <a:latin typeface="华文中宋" panose="02010600040101010101" charset="-122"/>
                <a:ea typeface="华文中宋" panose="02010600040101010101" charset="-122"/>
                <a:sym typeface="+mn-ea"/>
              </a:rPr>
              <a:t>九一八事件标志着</a:t>
            </a:r>
            <a:r>
              <a:rPr lang="en-US" altLang="zh-CN" sz="2800" b="1">
                <a:solidFill>
                  <a:srgbClr val="C00000"/>
                </a:solidFill>
                <a:latin typeface="华文中宋" panose="02010600040101010101" charset="-122"/>
                <a:ea typeface="华文中宋" panose="02010600040101010101" charset="-122"/>
                <a:sym typeface="+mn-ea"/>
              </a:rPr>
              <a:t>14</a:t>
            </a:r>
            <a:r>
              <a:rPr lang="zh-CN" altLang="en-US" sz="2800" b="1">
                <a:solidFill>
                  <a:srgbClr val="C00000"/>
                </a:solidFill>
                <a:latin typeface="华文中宋" panose="02010600040101010101" charset="-122"/>
                <a:ea typeface="华文中宋" panose="02010600040101010101" charset="-122"/>
                <a:sym typeface="+mn-ea"/>
              </a:rPr>
              <a:t>年抗战的开始</a:t>
            </a:r>
            <a:endParaRPr lang="zh-CN" altLang="en-US" sz="2800" b="1">
              <a:solidFill>
                <a:srgbClr val="C00000"/>
              </a:solidFill>
              <a:latin typeface="华文中宋" panose="02010600040101010101" charset="-122"/>
              <a:ea typeface="华文中宋" panose="02010600040101010101" charset="-122"/>
              <a:sym typeface="+mn-ea"/>
            </a:endParaRPr>
          </a:p>
        </p:txBody>
      </p:sp>
      <p:sp>
        <p:nvSpPr>
          <p:cNvPr id="5" name="文本框 4"/>
          <p:cNvSpPr txBox="1"/>
          <p:nvPr/>
        </p:nvSpPr>
        <p:spPr>
          <a:xfrm>
            <a:off x="6325235" y="5832475"/>
            <a:ext cx="5679440" cy="953135"/>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p>
            <a:pPr algn="l"/>
            <a:r>
              <a:rPr lang="zh-CN" altLang="en-US" sz="2800">
                <a:solidFill>
                  <a:schemeClr val="tx1"/>
                </a:solidFill>
                <a:latin typeface="方正粗黑宋简体" panose="02000000000000000000" charset="-122"/>
                <a:ea typeface="方正粗黑宋简体" panose="02000000000000000000" charset="-122"/>
              </a:rPr>
              <a:t>①战争何时开始？</a:t>
            </a:r>
            <a:endParaRPr lang="zh-CN" altLang="en-US" sz="2800">
              <a:solidFill>
                <a:schemeClr val="tx1"/>
              </a:solidFill>
              <a:latin typeface="方正粗黑宋简体" panose="02000000000000000000" charset="-122"/>
              <a:ea typeface="方正粗黑宋简体" panose="02000000000000000000" charset="-122"/>
            </a:endParaRPr>
          </a:p>
          <a:p>
            <a:pPr algn="l"/>
            <a:r>
              <a:rPr lang="zh-CN" altLang="en-US" sz="2800">
                <a:solidFill>
                  <a:schemeClr val="tx1"/>
                </a:solidFill>
                <a:latin typeface="方正粗黑宋简体" panose="02000000000000000000" charset="-122"/>
                <a:ea typeface="方正粗黑宋简体" panose="02000000000000000000" charset="-122"/>
              </a:rPr>
              <a:t>②日本会不会停止入侵？侵华根源？</a:t>
            </a:r>
            <a:endParaRPr lang="zh-CN" altLang="en-US" sz="2800">
              <a:solidFill>
                <a:schemeClr val="tx1"/>
              </a:solidFill>
              <a:latin typeface="方正粗黑宋简体" panose="02000000000000000000" charset="-122"/>
              <a:ea typeface="方正粗黑宋简体" panose="02000000000000000000" charset="-122"/>
            </a:endParaRPr>
          </a:p>
        </p:txBody>
      </p:sp>
      <p:sp>
        <p:nvSpPr>
          <p:cNvPr id="6" name="文本框 5"/>
          <p:cNvSpPr txBox="1"/>
          <p:nvPr/>
        </p:nvSpPr>
        <p:spPr>
          <a:xfrm>
            <a:off x="6233160" y="363220"/>
            <a:ext cx="11019790" cy="521970"/>
          </a:xfrm>
          <a:prstGeom prst="rect">
            <a:avLst/>
          </a:prstGeom>
          <a:noFill/>
        </p:spPr>
        <p:txBody>
          <a:bodyPr wrap="square" rtlCol="0">
            <a:spAutoFit/>
          </a:bodyPr>
          <a:p>
            <a:r>
              <a:rPr lang="zh-CN" altLang="en-US" sz="2800">
                <a:latin typeface="方正清楷 简" panose="02000500000000000000" charset="-122"/>
                <a:ea typeface="方正清楷 简" panose="02000500000000000000" charset="-122"/>
              </a:rPr>
              <a:t>思考：拉纳</a:t>
            </a:r>
            <a:r>
              <a:rPr lang="en-US" altLang="zh-CN" sz="2800">
                <a:latin typeface="方正清楷 简" panose="02000500000000000000" charset="-122"/>
                <a:ea typeface="方正清楷 简" panose="02000500000000000000" charset="-122"/>
              </a:rPr>
              <a:t>·</a:t>
            </a:r>
            <a:r>
              <a:rPr lang="zh-CN" altLang="en-US" sz="2800">
                <a:latin typeface="方正清楷 简" panose="02000500000000000000" charset="-122"/>
                <a:ea typeface="方正清楷 简" panose="02000500000000000000" charset="-122"/>
              </a:rPr>
              <a:t>米特的假设是否成立？</a:t>
            </a:r>
            <a:endParaRPr lang="zh-CN" altLang="en-US" sz="2800">
              <a:latin typeface="方正清楷 简" panose="02000500000000000000" charset="-122"/>
              <a:ea typeface="方正清楷 简" panose="02000500000000000000" charset="-122"/>
            </a:endParaRPr>
          </a:p>
        </p:txBody>
      </p:sp>
      <p:sp>
        <p:nvSpPr>
          <p:cNvPr id="7" name="文本框 6"/>
          <p:cNvSpPr txBox="1"/>
          <p:nvPr/>
        </p:nvSpPr>
        <p:spPr>
          <a:xfrm>
            <a:off x="7399655" y="795020"/>
            <a:ext cx="4450080" cy="521970"/>
          </a:xfrm>
          <a:prstGeom prst="rect">
            <a:avLst/>
          </a:prstGeom>
          <a:noFill/>
        </p:spPr>
        <p:txBody>
          <a:bodyPr wrap="none" rtlCol="0" anchor="t">
            <a:spAutoFit/>
          </a:bodyPr>
          <a:p>
            <a:r>
              <a:rPr lang="zh-CN" altLang="en-US" sz="2800">
                <a:latin typeface="方正清楷 简" panose="02000500000000000000" charset="-122"/>
                <a:ea typeface="方正清楷 简" panose="02000500000000000000" charset="-122"/>
                <a:sym typeface="+mn-ea"/>
              </a:rPr>
              <a:t>可以从什么角度提出质疑？</a:t>
            </a:r>
            <a:endParaRPr lang="zh-CN" altLang="en-US" sz="2800">
              <a:latin typeface="方正清楷 简" panose="02000500000000000000" charset="-122"/>
              <a:ea typeface="方正清楷 简" panose="02000500000000000000" charset="-122"/>
              <a:sym typeface="+mn-ea"/>
            </a:endParaRPr>
          </a:p>
        </p:txBody>
      </p:sp>
      <p:grpSp>
        <p:nvGrpSpPr>
          <p:cNvPr id="12" name="组合 11"/>
          <p:cNvGrpSpPr/>
          <p:nvPr/>
        </p:nvGrpSpPr>
        <p:grpSpPr>
          <a:xfrm>
            <a:off x="6233160" y="3698240"/>
            <a:ext cx="4052570" cy="1952625"/>
            <a:chOff x="9816" y="5824"/>
            <a:chExt cx="6382" cy="3075"/>
          </a:xfrm>
        </p:grpSpPr>
        <p:sp>
          <p:nvSpPr>
            <p:cNvPr id="9" name="椭圆 8"/>
            <p:cNvSpPr/>
            <p:nvPr/>
          </p:nvSpPr>
          <p:spPr>
            <a:xfrm>
              <a:off x="9912" y="8153"/>
              <a:ext cx="6286" cy="747"/>
            </a:xfrm>
            <a:prstGeom prst="ellipse">
              <a:avLst/>
            </a:prstGeom>
            <a:noFill/>
            <a:ln w="571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10" name="椭圆 9"/>
            <p:cNvSpPr/>
            <p:nvPr/>
          </p:nvSpPr>
          <p:spPr>
            <a:xfrm>
              <a:off x="9816" y="6571"/>
              <a:ext cx="4602" cy="878"/>
            </a:xfrm>
            <a:prstGeom prst="ellipse">
              <a:avLst/>
            </a:prstGeom>
            <a:noFill/>
            <a:ln w="571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11" name="椭圆 10"/>
            <p:cNvSpPr/>
            <p:nvPr/>
          </p:nvSpPr>
          <p:spPr>
            <a:xfrm>
              <a:off x="12885" y="5824"/>
              <a:ext cx="1894" cy="747"/>
            </a:xfrm>
            <a:prstGeom prst="ellipse">
              <a:avLst/>
            </a:prstGeom>
            <a:noFill/>
            <a:ln w="571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sp>
        <p:nvSpPr>
          <p:cNvPr id="8" name="标题 7"/>
          <p:cNvSpPr/>
          <p:nvPr>
            <p:ph type="title"/>
          </p:nvPr>
        </p:nvSpPr>
        <p:spPr>
          <a:xfrm>
            <a:off x="669882" y="443234"/>
            <a:ext cx="10852237" cy="441964"/>
          </a:xfrm>
        </p:spPr>
        <p:txBody>
          <a:bodyPr/>
          <a:p>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2" nodeType="clickEffect">
                                  <p:stCondLst>
                                    <p:cond delay="0"/>
                                  </p:stCondLst>
                                  <p:childTnLst>
                                    <p:animEffect transition="out" filter="blinds(horizontal)">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0" nodeType="clickEffect">
                                  <p:stCondLst>
                                    <p:cond delay="0"/>
                                  </p:stCondLst>
                                  <p:childTnLst>
                                    <p:animEffect transition="out" filter="fade">
                                      <p:cBhvr>
                                        <p:cTn id="70" dur="500"/>
                                        <p:tgtEl>
                                          <p:spTgt spid="55301"/>
                                        </p:tgtEl>
                                      </p:cBhvr>
                                    </p:animEffect>
                                    <p:set>
                                      <p:cBhvr>
                                        <p:cTn id="71" dur="1" fill="hold">
                                          <p:stCondLst>
                                            <p:cond delay="499"/>
                                          </p:stCondLst>
                                        </p:cTn>
                                        <p:tgtEl>
                                          <p:spTgt spid="55301"/>
                                        </p:tgtEl>
                                        <p:attrNameLst>
                                          <p:attrName>style.visibility</p:attrName>
                                        </p:attrNameLst>
                                      </p:cBhvr>
                                      <p:to>
                                        <p:strVal val="hidden"/>
                                      </p:to>
                                    </p:set>
                                  </p:childTnLst>
                                </p:cTn>
                              </p:par>
                              <p:par>
                                <p:cTn id="72" presetID="1"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wipe(up)">
                                      <p:cBhvr>
                                        <p:cTn id="78" dur="500"/>
                                        <p:tgtEl>
                                          <p:spTgt spid="67"/>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wipe(up)">
                                      <p:cBhvr>
                                        <p:cTn id="81" dur="500"/>
                                        <p:tgtEl>
                                          <p:spTgt spid="68"/>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wipe(up)">
                                      <p:cBhvr>
                                        <p:cTn id="84" dur="500"/>
                                        <p:tgtEl>
                                          <p:spTgt spid="69"/>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grpId="0" nodeType="clickEffect">
                                  <p:stCondLst>
                                    <p:cond delay="0"/>
                                  </p:stCondLst>
                                  <p:childTnLst>
                                    <p:set>
                                      <p:cBhvr>
                                        <p:cTn id="88" dur="1" fill="hold">
                                          <p:stCondLst>
                                            <p:cond delay="0"/>
                                          </p:stCondLst>
                                        </p:cTn>
                                        <p:tgtEl>
                                          <p:spTgt spid="71"/>
                                        </p:tgtEl>
                                        <p:attrNameLst>
                                          <p:attrName>style.visibility</p:attrName>
                                        </p:attrNameLst>
                                      </p:cBhvr>
                                      <p:to>
                                        <p:strVal val="visible"/>
                                      </p:to>
                                    </p:set>
                                    <p:animEffect transition="in" filter="wipe(up)">
                                      <p:cBhvr>
                                        <p:cTn id="89" dur="500"/>
                                        <p:tgtEl>
                                          <p:spTgt spid="7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grpId="0" nodeType="clickEffect">
                                  <p:stCondLst>
                                    <p:cond delay="0"/>
                                  </p:stCondLst>
                                  <p:childTnLst>
                                    <p:set>
                                      <p:cBhvr>
                                        <p:cTn id="93" dur="1" fill="hold">
                                          <p:stCondLst>
                                            <p:cond delay="0"/>
                                          </p:stCondLst>
                                        </p:cTn>
                                        <p:tgtEl>
                                          <p:spTgt spid="72"/>
                                        </p:tgtEl>
                                        <p:attrNameLst>
                                          <p:attrName>style.visibility</p:attrName>
                                        </p:attrNameLst>
                                      </p:cBhvr>
                                      <p:to>
                                        <p:strVal val="visible"/>
                                      </p:to>
                                    </p:set>
                                    <p:animEffect transition="in" filter="wipe(up)">
                                      <p:cBhvr>
                                        <p:cTn id="94" dur="500"/>
                                        <p:tgtEl>
                                          <p:spTgt spid="7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grpId="0" nodeType="clickEffect">
                                  <p:stCondLst>
                                    <p:cond delay="0"/>
                                  </p:stCondLst>
                                  <p:childTnLst>
                                    <p:set>
                                      <p:cBhvr>
                                        <p:cTn id="98" dur="1" fill="hold">
                                          <p:stCondLst>
                                            <p:cond delay="0"/>
                                          </p:stCondLst>
                                        </p:cTn>
                                        <p:tgtEl>
                                          <p:spTgt spid="73"/>
                                        </p:tgtEl>
                                        <p:attrNameLst>
                                          <p:attrName>style.visibility</p:attrName>
                                        </p:attrNameLst>
                                      </p:cBhvr>
                                      <p:to>
                                        <p:strVal val="visible"/>
                                      </p:to>
                                    </p:set>
                                    <p:animEffect transition="in" filter="wipe(up)">
                                      <p:cBhvr>
                                        <p:cTn id="99" dur="500"/>
                                        <p:tgtEl>
                                          <p:spTgt spid="73"/>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55"/>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1" nodeType="clickEffect">
                                  <p:stCondLst>
                                    <p:cond delay="0"/>
                                  </p:stCondLst>
                                  <p:childTnLst>
                                    <p:set>
                                      <p:cBhvr>
                                        <p:cTn id="107" dur="1" fill="hold">
                                          <p:stCondLst>
                                            <p:cond delay="0"/>
                                          </p:stCondLst>
                                        </p:cTn>
                                        <p:tgtEl>
                                          <p:spTgt spid="4"/>
                                        </p:tgtEl>
                                        <p:attrNameLst>
                                          <p:attrName>style.visibility</p:attrName>
                                        </p:attrNameLst>
                                      </p:cBhvr>
                                      <p:to>
                                        <p:strVal val="visible"/>
                                      </p:to>
                                    </p:set>
                                    <p:animEffect transition="in" filter="wipe(left)">
                                      <p:cBhvr>
                                        <p:cTn id="108" dur="500"/>
                                        <p:tgtEl>
                                          <p:spTgt spid="4"/>
                                        </p:tgtEl>
                                      </p:cBhvr>
                                    </p:animEffect>
                                  </p:childTnLst>
                                </p:cTn>
                              </p:par>
                              <p:par>
                                <p:cTn id="109" presetID="10" presetClass="exit" presetSubtype="0" fill="hold" grpId="1" nodeType="withEffect">
                                  <p:stCondLst>
                                    <p:cond delay="0"/>
                                  </p:stCondLst>
                                  <p:childTnLst>
                                    <p:animEffect transition="out" filter="fade">
                                      <p:cBhvr>
                                        <p:cTn id="110" dur="500"/>
                                        <p:tgtEl>
                                          <p:spTgt spid="108"/>
                                        </p:tgtEl>
                                      </p:cBhvr>
                                    </p:animEffect>
                                    <p:set>
                                      <p:cBhvr>
                                        <p:cTn id="111" dur="1" fill="hold">
                                          <p:stCondLst>
                                            <p:cond delay="499"/>
                                          </p:stCondLst>
                                        </p:cTn>
                                        <p:tgtEl>
                                          <p:spTgt spid="108"/>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07"/>
                                        </p:tgtEl>
                                      </p:cBhvr>
                                    </p:animEffect>
                                    <p:set>
                                      <p:cBhvr>
                                        <p:cTn id="114" dur="1" fill="hold">
                                          <p:stCondLst>
                                            <p:cond delay="499"/>
                                          </p:stCondLst>
                                        </p:cTn>
                                        <p:tgtEl>
                                          <p:spTgt spid="107"/>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111"/>
                                        </p:tgtEl>
                                      </p:cBhvr>
                                    </p:animEffect>
                                    <p:set>
                                      <p:cBhvr>
                                        <p:cTn id="117" dur="1" fill="hold">
                                          <p:stCondLst>
                                            <p:cond delay="499"/>
                                          </p:stCondLst>
                                        </p:cTn>
                                        <p:tgtEl>
                                          <p:spTgt spid="111"/>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113"/>
                                        </p:tgtEl>
                                      </p:cBhvr>
                                    </p:animEffect>
                                    <p:set>
                                      <p:cBhvr>
                                        <p:cTn id="120" dur="1" fill="hold">
                                          <p:stCondLst>
                                            <p:cond delay="499"/>
                                          </p:stCondLst>
                                        </p:cTn>
                                        <p:tgtEl>
                                          <p:spTgt spid="113"/>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116"/>
                                        </p:tgtEl>
                                      </p:cBhvr>
                                    </p:animEffect>
                                    <p:set>
                                      <p:cBhvr>
                                        <p:cTn id="123" dur="1" fill="hold">
                                          <p:stCondLst>
                                            <p:cond delay="499"/>
                                          </p:stCondLst>
                                        </p:cTn>
                                        <p:tgtEl>
                                          <p:spTgt spid="116"/>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105"/>
                                        </p:tgtEl>
                                      </p:cBhvr>
                                    </p:animEffect>
                                    <p:set>
                                      <p:cBhvr>
                                        <p:cTn id="126" dur="1" fill="hold">
                                          <p:stCondLst>
                                            <p:cond delay="499"/>
                                          </p:stCondLst>
                                        </p:cTn>
                                        <p:tgtEl>
                                          <p:spTgt spid="105"/>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104"/>
                                        </p:tgtEl>
                                      </p:cBhvr>
                                    </p:animEffect>
                                    <p:set>
                                      <p:cBhvr>
                                        <p:cTn id="129" dur="1" fill="hold">
                                          <p:stCondLst>
                                            <p:cond delay="499"/>
                                          </p:stCondLst>
                                        </p:cTn>
                                        <p:tgtEl>
                                          <p:spTgt spid="104"/>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0" presetClass="exit" presetSubtype="0" fill="hold" grpId="1" nodeType="clickEffect">
                                  <p:stCondLst>
                                    <p:cond delay="0"/>
                                  </p:stCondLst>
                                  <p:childTnLst>
                                    <p:animEffect transition="out" filter="fade">
                                      <p:cBhvr>
                                        <p:cTn id="133" dur="500"/>
                                        <p:tgtEl>
                                          <p:spTgt spid="71"/>
                                        </p:tgtEl>
                                      </p:cBhvr>
                                    </p:animEffect>
                                    <p:set>
                                      <p:cBhvr>
                                        <p:cTn id="134" dur="1" fill="hold">
                                          <p:stCondLst>
                                            <p:cond delay="499"/>
                                          </p:stCondLst>
                                        </p:cTn>
                                        <p:tgtEl>
                                          <p:spTgt spid="71"/>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72"/>
                                        </p:tgtEl>
                                      </p:cBhvr>
                                    </p:animEffect>
                                    <p:set>
                                      <p:cBhvr>
                                        <p:cTn id="137" dur="1" fill="hold">
                                          <p:stCondLst>
                                            <p:cond delay="499"/>
                                          </p:stCondLst>
                                        </p:cTn>
                                        <p:tgtEl>
                                          <p:spTgt spid="72"/>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73"/>
                                        </p:tgtEl>
                                      </p:cBhvr>
                                    </p:animEffect>
                                    <p:set>
                                      <p:cBhvr>
                                        <p:cTn id="140" dur="1" fill="hold">
                                          <p:stCondLst>
                                            <p:cond delay="499"/>
                                          </p:stCondLst>
                                        </p:cTn>
                                        <p:tgtEl>
                                          <p:spTgt spid="73"/>
                                        </p:tgtEl>
                                        <p:attrNameLst>
                                          <p:attrName>style.visibility</p:attrName>
                                        </p:attrNameLst>
                                      </p:cBhvr>
                                      <p:to>
                                        <p:strVal val="hidden"/>
                                      </p:to>
                                    </p:set>
                                  </p:childTnLst>
                                </p:cTn>
                              </p:par>
                              <p:par>
                                <p:cTn id="141" presetID="10" presetClass="exit" presetSubtype="0" fill="hold" grpId="1" nodeType="withEffect">
                                  <p:stCondLst>
                                    <p:cond delay="0"/>
                                  </p:stCondLst>
                                  <p:childTnLst>
                                    <p:animEffect transition="out" filter="fade">
                                      <p:cBhvr>
                                        <p:cTn id="142" dur="500"/>
                                        <p:tgtEl>
                                          <p:spTgt spid="67"/>
                                        </p:tgtEl>
                                      </p:cBhvr>
                                    </p:animEffect>
                                    <p:set>
                                      <p:cBhvr>
                                        <p:cTn id="143" dur="1" fill="hold">
                                          <p:stCondLst>
                                            <p:cond delay="499"/>
                                          </p:stCondLst>
                                        </p:cTn>
                                        <p:tgtEl>
                                          <p:spTgt spid="67"/>
                                        </p:tgtEl>
                                        <p:attrNameLst>
                                          <p:attrName>style.visibility</p:attrName>
                                        </p:attrNameLst>
                                      </p:cBhvr>
                                      <p:to>
                                        <p:strVal val="hidden"/>
                                      </p:to>
                                    </p:set>
                                  </p:childTnLst>
                                </p:cTn>
                              </p:par>
                              <p:par>
                                <p:cTn id="144" presetID="10" presetClass="exit" presetSubtype="0" fill="hold" grpId="1" nodeType="withEffect">
                                  <p:stCondLst>
                                    <p:cond delay="0"/>
                                  </p:stCondLst>
                                  <p:childTnLst>
                                    <p:animEffect transition="out" filter="fade">
                                      <p:cBhvr>
                                        <p:cTn id="145" dur="500"/>
                                        <p:tgtEl>
                                          <p:spTgt spid="68"/>
                                        </p:tgtEl>
                                      </p:cBhvr>
                                    </p:animEffect>
                                    <p:set>
                                      <p:cBhvr>
                                        <p:cTn id="146" dur="1" fill="hold">
                                          <p:stCondLst>
                                            <p:cond delay="499"/>
                                          </p:stCondLst>
                                        </p:cTn>
                                        <p:tgtEl>
                                          <p:spTgt spid="68"/>
                                        </p:tgtEl>
                                        <p:attrNameLst>
                                          <p:attrName>style.visibility</p:attrName>
                                        </p:attrNameLst>
                                      </p:cBhvr>
                                      <p:to>
                                        <p:strVal val="hidden"/>
                                      </p:to>
                                    </p:set>
                                  </p:childTnLst>
                                </p:cTn>
                              </p:par>
                              <p:par>
                                <p:cTn id="147" presetID="10" presetClass="exit" presetSubtype="0" fill="hold" grpId="1" nodeType="withEffect">
                                  <p:stCondLst>
                                    <p:cond delay="0"/>
                                  </p:stCondLst>
                                  <p:childTnLst>
                                    <p:animEffect transition="out" filter="fade">
                                      <p:cBhvr>
                                        <p:cTn id="148" dur="500"/>
                                        <p:tgtEl>
                                          <p:spTgt spid="69"/>
                                        </p:tgtEl>
                                      </p:cBhvr>
                                    </p:animEffect>
                                    <p:set>
                                      <p:cBhvr>
                                        <p:cTn id="149" dur="1" fill="hold">
                                          <p:stCondLst>
                                            <p:cond delay="499"/>
                                          </p:stCondLst>
                                        </p:cTn>
                                        <p:tgtEl>
                                          <p:spTgt spid="69"/>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3" presetClass="exit" presetSubtype="10" fill="hold" grpId="2" nodeType="clickEffect">
                                  <p:stCondLst>
                                    <p:cond delay="0"/>
                                  </p:stCondLst>
                                  <p:childTnLst>
                                    <p:animEffect transition="out" filter="blinds(horizontal)">
                                      <p:cBhvr>
                                        <p:cTn id="153" dur="500"/>
                                        <p:tgtEl>
                                          <p:spTgt spid="4"/>
                                        </p:tgtEl>
                                      </p:cBhvr>
                                    </p:animEffect>
                                    <p:set>
                                      <p:cBhvr>
                                        <p:cTn id="154" dur="1" fill="hold">
                                          <p:stCondLst>
                                            <p:cond delay="499"/>
                                          </p:stCondLst>
                                        </p:cTn>
                                        <p:tgtEl>
                                          <p:spTgt spid="4"/>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3" presetClass="exit" presetSubtype="10" fill="hold" grpId="1" nodeType="clickEffect">
                                  <p:stCondLst>
                                    <p:cond delay="0"/>
                                  </p:stCondLst>
                                  <p:childTnLst>
                                    <p:animEffect transition="out" filter="blinds(horizontal)">
                                      <p:cBhvr>
                                        <p:cTn id="158" dur="500"/>
                                        <p:tgtEl>
                                          <p:spTgt spid="55"/>
                                        </p:tgtEl>
                                      </p:cBhvr>
                                    </p:animEffect>
                                    <p:set>
                                      <p:cBhvr>
                                        <p:cTn id="159" dur="1" fill="hold">
                                          <p:stCondLst>
                                            <p:cond delay="499"/>
                                          </p:stCondLst>
                                        </p:cTn>
                                        <p:tgtEl>
                                          <p:spTgt spid="55"/>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4" presetClass="entr" presetSubtype="32" fill="hold" grpId="0" nodeType="clickEffect">
                                  <p:stCondLst>
                                    <p:cond delay="0"/>
                                  </p:stCondLst>
                                  <p:childTnLst>
                                    <p:set>
                                      <p:cBhvr>
                                        <p:cTn id="163" dur="1000" fill="hold">
                                          <p:stCondLst>
                                            <p:cond delay="0"/>
                                          </p:stCondLst>
                                        </p:cTn>
                                        <p:tgtEl>
                                          <p:spTgt spid="63"/>
                                        </p:tgtEl>
                                        <p:attrNameLst>
                                          <p:attrName>style.visibility</p:attrName>
                                        </p:attrNameLst>
                                      </p:cBhvr>
                                      <p:to>
                                        <p:strVal val="visible"/>
                                      </p:to>
                                    </p:set>
                                    <p:animEffect transition="in" filter="box(out)">
                                      <p:cBhvr>
                                        <p:cTn id="164" dur="1000"/>
                                        <p:tgtEl>
                                          <p:spTgt spid="63"/>
                                        </p:tgtEl>
                                      </p:cBhvr>
                                    </p:animEffect>
                                  </p:childTnLst>
                                </p:cTn>
                              </p:par>
                              <p:par>
                                <p:cTn id="165" presetID="10" presetClass="exit" presetSubtype="0" fill="hold" grpId="1" nodeType="withEffect">
                                  <p:stCondLst>
                                    <p:cond delay="0"/>
                                  </p:stCondLst>
                                  <p:childTnLst>
                                    <p:animEffect transition="out" filter="fade">
                                      <p:cBhvr>
                                        <p:cTn id="166" dur="500"/>
                                        <p:tgtEl>
                                          <p:spTgt spid="53"/>
                                        </p:tgtEl>
                                      </p:cBhvr>
                                    </p:animEffect>
                                    <p:set>
                                      <p:cBhvr>
                                        <p:cTn id="167" dur="1" fill="hold">
                                          <p:stCondLst>
                                            <p:cond delay="499"/>
                                          </p:stCondLst>
                                        </p:cTn>
                                        <p:tgtEl>
                                          <p:spTgt spid="53"/>
                                        </p:tgtEl>
                                        <p:attrNameLst>
                                          <p:attrName>style.visibility</p:attrName>
                                        </p:attrNameLst>
                                      </p:cBhvr>
                                      <p:to>
                                        <p:strVal val="hidden"/>
                                      </p:to>
                                    </p:set>
                                  </p:childTnLst>
                                </p:cTn>
                              </p:par>
                              <p:par>
                                <p:cTn id="168" presetID="1" presetClass="entr" presetSubtype="0" fill="hold" grpId="0" nodeType="withEffect">
                                  <p:stCondLst>
                                    <p:cond delay="0"/>
                                  </p:stCondLst>
                                  <p:childTnLst>
                                    <p:set>
                                      <p:cBhvr>
                                        <p:cTn id="169" dur="1" fill="hold">
                                          <p:stCondLst>
                                            <p:cond delay="0"/>
                                          </p:stCondLst>
                                        </p:cTn>
                                        <p:tgtEl>
                                          <p:spTgt spid="6"/>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7"/>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nodeType="clickEffect">
                                  <p:stCondLst>
                                    <p:cond delay="0"/>
                                  </p:stCondLst>
                                  <p:childTnLst>
                                    <p:set>
                                      <p:cBhvr>
                                        <p:cTn id="177" dur="1" fill="hold">
                                          <p:stCondLst>
                                            <p:cond delay="0"/>
                                          </p:stCondLst>
                                        </p:cTn>
                                        <p:tgtEl>
                                          <p:spTgt spid="12"/>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22" presetClass="entr" presetSubtype="4" fill="hold" grpId="0" nodeType="clickEffect">
                                  <p:stCondLst>
                                    <p:cond delay="0"/>
                                  </p:stCondLst>
                                  <p:childTnLst>
                                    <p:set>
                                      <p:cBhvr>
                                        <p:cTn id="181" dur="1" fill="hold">
                                          <p:stCondLst>
                                            <p:cond delay="0"/>
                                          </p:stCondLst>
                                        </p:cTn>
                                        <p:tgtEl>
                                          <p:spTgt spid="5"/>
                                        </p:tgtEl>
                                        <p:attrNameLst>
                                          <p:attrName>style.visibility</p:attrName>
                                        </p:attrNameLst>
                                      </p:cBhvr>
                                      <p:to>
                                        <p:strVal val="visible"/>
                                      </p:to>
                                    </p:set>
                                    <p:animEffect transition="in" filter="wipe(down)">
                                      <p:cBhvr>
                                        <p:cTn id="182" dur="500"/>
                                        <p:tgtEl>
                                          <p:spTgt spid="5"/>
                                        </p:tgtEl>
                                      </p:cBhvr>
                                    </p:animEffect>
                                  </p:childTnLst>
                                </p:cTn>
                              </p:par>
                            </p:childTnLst>
                          </p:cTn>
                        </p:par>
                      </p:childTnLst>
                    </p:cTn>
                  </p:par>
                  <p:par>
                    <p:cTn id="183" fill="hold">
                      <p:stCondLst>
                        <p:cond delay="indefinite"/>
                      </p:stCondLst>
                      <p:childTnLst>
                        <p:par>
                          <p:cTn id="184" fill="hold">
                            <p:stCondLst>
                              <p:cond delay="0"/>
                            </p:stCondLst>
                            <p:childTnLst>
                              <p:par>
                                <p:cTn id="185" presetID="4" presetClass="exit" presetSubtype="32" fill="hold" grpId="2" nodeType="clickEffect">
                                  <p:stCondLst>
                                    <p:cond delay="0"/>
                                  </p:stCondLst>
                                  <p:childTnLst>
                                    <p:animEffect transition="out" filter="box(out)">
                                      <p:cBhvr>
                                        <p:cTn id="186" dur="2000"/>
                                        <p:tgtEl>
                                          <p:spTgt spid="53"/>
                                        </p:tgtEl>
                                      </p:cBhvr>
                                    </p:animEffect>
                                    <p:set>
                                      <p:cBhvr>
                                        <p:cTn id="187" dur="1" fill="hold">
                                          <p:stCondLst>
                                            <p:cond delay="19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1" grpId="0"/>
      <p:bldP spid="53" grpId="0"/>
      <p:bldP spid="116" grpId="0" bldLvl="0" animBg="1"/>
      <p:bldP spid="50" grpId="0"/>
      <p:bldP spid="14" grpId="0" bldLvl="0" animBg="1"/>
      <p:bldP spid="108" grpId="0" bldLvl="0" animBg="1"/>
      <p:bldP spid="49" grpId="0"/>
      <p:bldP spid="21" grpId="0" bldLvl="0" animBg="1"/>
      <p:bldP spid="111" grpId="0" bldLvl="0" animBg="1"/>
      <p:bldP spid="48" grpId="0"/>
      <p:bldP spid="28" grpId="0" bldLvl="0" animBg="1"/>
      <p:bldP spid="113" grpId="0" bldLvl="0" animBg="1"/>
      <p:bldP spid="46" grpId="0"/>
      <p:bldP spid="31" grpId="0" bldLvl="0" animBg="1"/>
      <p:bldP spid="105" grpId="0" bldLvl="0" animBg="1"/>
      <p:bldP spid="33" grpId="0" bldLvl="0" animBg="1"/>
      <p:bldP spid="104" grpId="0" bldLvl="0" animBg="1"/>
      <p:bldP spid="34" grpId="0" bldLvl="0" animBg="1"/>
      <p:bldP spid="44" grpId="0"/>
      <p:bldP spid="43" grpId="0"/>
      <p:bldP spid="41" grpId="0" bldLvl="0" animBg="1"/>
      <p:bldP spid="62" grpId="0"/>
      <p:bldP spid="63" grpId="0" bldLvl="0" animBg="1"/>
      <p:bldP spid="67" grpId="0" bldLvl="0" animBg="1"/>
      <p:bldP spid="68" grpId="0" bldLvl="0" animBg="1"/>
      <p:bldP spid="69" grpId="0" bldLvl="0" animBg="1"/>
      <p:bldP spid="71" grpId="0" bldLvl="0" animBg="1"/>
      <p:bldP spid="72" grpId="0" bldLvl="0" animBg="1"/>
      <p:bldP spid="73" grpId="0" bldLvl="0" animBg="1"/>
      <p:bldP spid="71" grpId="1" bldLvl="0" animBg="1"/>
      <p:bldP spid="72" grpId="1" bldLvl="0" animBg="1"/>
      <p:bldP spid="73" grpId="1" bldLvl="0" animBg="1"/>
      <p:bldP spid="4" grpId="1" bldLvl="0" animBg="1"/>
      <p:bldP spid="108" grpId="1" bldLvl="0" animBg="1"/>
      <p:bldP spid="107" grpId="1" bldLvl="0" animBg="1"/>
      <p:bldP spid="111" grpId="1" bldLvl="0" animBg="1"/>
      <p:bldP spid="113" grpId="1" bldLvl="0" animBg="1"/>
      <p:bldP spid="116" grpId="1" bldLvl="0" animBg="1"/>
      <p:bldP spid="105" grpId="1" bldLvl="0" animBg="1"/>
      <p:bldP spid="104" grpId="1" bldLvl="0" animBg="1"/>
      <p:bldP spid="55" grpId="0" bldLvl="0" animBg="1"/>
      <p:bldP spid="67" grpId="1" bldLvl="0" animBg="1"/>
      <p:bldP spid="68" grpId="1" bldLvl="0" animBg="1"/>
      <p:bldP spid="69" grpId="1" bldLvl="0" animBg="1"/>
      <p:bldP spid="3" grpId="1" bldLvl="0" animBg="1"/>
      <p:bldP spid="5" grpId="0" bldLvl="0" animBg="1"/>
      <p:bldP spid="53" grpId="1"/>
      <p:bldP spid="6" grpId="0"/>
      <p:bldP spid="7" grpId="0"/>
      <p:bldP spid="53" grpId="2"/>
      <p:bldP spid="4" grpId="2" animBg="1"/>
      <p:bldP spid="55" grpId="1" animBg="1"/>
      <p:bldP spid="3"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文本框 2"/>
          <p:cNvSpPr txBox="1">
            <a:spLocks noChangeArrowheads="1"/>
          </p:cNvSpPr>
          <p:nvPr/>
        </p:nvSpPr>
        <p:spPr bwMode="auto">
          <a:xfrm>
            <a:off x="558800" y="825500"/>
            <a:ext cx="11204575" cy="5262245"/>
          </a:xfrm>
          <a:prstGeom prst="rect">
            <a:avLst/>
          </a:prstGeom>
          <a:solidFill>
            <a:srgbClr val="FFFFFF">
              <a:alpha val="59999"/>
            </a:srgbClr>
          </a:solidFill>
          <a:ln w="9525">
            <a:noFill/>
            <a:miter lim="800000"/>
          </a:ln>
        </p:spPr>
        <p:txBody>
          <a:bodyPr>
            <a:spAutoFit/>
          </a:bodyPr>
          <a:lstStyle/>
          <a:p>
            <a:pPr>
              <a:lnSpc>
                <a:spcPct val="150000"/>
              </a:lnSpc>
            </a:pPr>
            <a:r>
              <a:rPr lang="zh-CN" altLang="en-US">
                <a:ea typeface="微软雅黑" panose="020B0503020204020204" pitchFamily="34" charset="-122"/>
              </a:rPr>
              <a:t>            </a:t>
            </a:r>
            <a:r>
              <a:rPr lang="zh-CN" altLang="en-US" sz="2800">
                <a:latin typeface="黑体" panose="02010609060101010101" pitchFamily="49" charset="-122"/>
                <a:ea typeface="黑体" panose="02010609060101010101" pitchFamily="49" charset="-122"/>
              </a:rPr>
              <a:t>毛泽东曾说：“中国人民的抗日战争，是在曲折的道路上发展起来的。这个战争，还是在</a:t>
            </a:r>
            <a:r>
              <a:rPr lang="en-US" altLang="zh-CN" sz="2800">
                <a:latin typeface="黑体" panose="02010609060101010101" pitchFamily="49" charset="-122"/>
                <a:ea typeface="黑体" panose="02010609060101010101" pitchFamily="49" charset="-122"/>
              </a:rPr>
              <a:t>1931</a:t>
            </a:r>
            <a:r>
              <a:rPr lang="zh-CN" altLang="en-US" sz="2800">
                <a:latin typeface="黑体" panose="02010609060101010101" pitchFamily="49" charset="-122"/>
                <a:ea typeface="黑体" panose="02010609060101010101" pitchFamily="49" charset="-122"/>
              </a:rPr>
              <a:t>年就开始了。”下列相关抗战史实，按发生先后排列正确的是（      ）</a:t>
            </a:r>
            <a:endParaRPr lang="en-US" altLang="zh-CN" sz="2800">
              <a:latin typeface="黑体" panose="02010609060101010101" pitchFamily="49" charset="-122"/>
              <a:ea typeface="黑体" panose="02010609060101010101" pitchFamily="49" charset="-122"/>
            </a:endParaRPr>
          </a:p>
          <a:p>
            <a:pPr>
              <a:lnSpc>
                <a:spcPct val="150000"/>
              </a:lnSpc>
            </a:pPr>
            <a:r>
              <a:rPr lang="zh-CN" altLang="en-US" sz="2800">
                <a:latin typeface="黑体" panose="02010609060101010101" pitchFamily="49" charset="-122"/>
                <a:ea typeface="黑体" panose="02010609060101010101" pitchFamily="49" charset="-122"/>
              </a:rPr>
              <a:t>①国民党公布中共中央提出来的国共合作抗战宣言 </a:t>
            </a:r>
            <a:endParaRPr lang="zh-CN" altLang="en-US" sz="2800">
              <a:latin typeface="黑体" panose="02010609060101010101" pitchFamily="49" charset="-122"/>
              <a:ea typeface="黑体" panose="02010609060101010101" pitchFamily="49" charset="-122"/>
            </a:endParaRPr>
          </a:p>
          <a:p>
            <a:pPr>
              <a:lnSpc>
                <a:spcPct val="150000"/>
              </a:lnSpc>
            </a:pPr>
            <a:r>
              <a:rPr lang="zh-CN" altLang="en-US" sz="2800">
                <a:latin typeface="黑体" panose="02010609060101010101" pitchFamily="49" charset="-122"/>
                <a:ea typeface="黑体" panose="02010609060101010101" pitchFamily="49" charset="-122"/>
              </a:rPr>
              <a:t>②驻守上海的十九路军奋起抵抗 </a:t>
            </a:r>
            <a:endParaRPr lang="zh-CN" altLang="en-US" sz="2800">
              <a:latin typeface="黑体" panose="02010609060101010101" pitchFamily="49" charset="-122"/>
              <a:ea typeface="黑体" panose="02010609060101010101" pitchFamily="49" charset="-122"/>
            </a:endParaRPr>
          </a:p>
          <a:p>
            <a:pPr>
              <a:lnSpc>
                <a:spcPct val="150000"/>
              </a:lnSpc>
            </a:pPr>
            <a:r>
              <a:rPr lang="zh-CN" altLang="en-US" sz="2800">
                <a:latin typeface="黑体" panose="02010609060101010101" pitchFamily="49" charset="-122"/>
                <a:ea typeface="黑体" panose="02010609060101010101" pitchFamily="49" charset="-122"/>
              </a:rPr>
              <a:t>③国共两党揭开由内战到和平的序幕 </a:t>
            </a:r>
            <a:endParaRPr lang="zh-CN" altLang="en-US" sz="2800">
              <a:latin typeface="黑体" panose="02010609060101010101" pitchFamily="49" charset="-122"/>
              <a:ea typeface="黑体" panose="02010609060101010101" pitchFamily="49" charset="-122"/>
            </a:endParaRPr>
          </a:p>
          <a:p>
            <a:pPr>
              <a:lnSpc>
                <a:spcPct val="150000"/>
              </a:lnSpc>
            </a:pPr>
            <a:r>
              <a:rPr lang="zh-CN" altLang="en-US" sz="2800">
                <a:latin typeface="黑体" panose="02010609060101010101" pitchFamily="49" charset="-122"/>
                <a:ea typeface="黑体" panose="02010609060101010101" pitchFamily="49" charset="-122"/>
              </a:rPr>
              <a:t>④中共确立了建立抗日民族统一战线的方针</a:t>
            </a:r>
            <a:endParaRPr lang="en-US" altLang="zh-CN" sz="2800">
              <a:latin typeface="黑体" panose="02010609060101010101" pitchFamily="49" charset="-122"/>
              <a:ea typeface="黑体" panose="02010609060101010101" pitchFamily="49" charset="-122"/>
            </a:endParaRPr>
          </a:p>
          <a:p>
            <a:pPr>
              <a:lnSpc>
                <a:spcPct val="150000"/>
              </a:lnSpc>
            </a:pPr>
            <a:r>
              <a:rPr lang="en-US" altLang="zh-CN" sz="2800">
                <a:latin typeface="黑体" panose="02010609060101010101" pitchFamily="49" charset="-122"/>
                <a:ea typeface="黑体" panose="02010609060101010101" pitchFamily="49" charset="-122"/>
              </a:rPr>
              <a:t>A. </a:t>
            </a:r>
            <a:r>
              <a:rPr lang="zh-CN" altLang="en-US" sz="2800">
                <a:latin typeface="黑体" panose="02010609060101010101" pitchFamily="49" charset="-122"/>
                <a:ea typeface="黑体" panose="02010609060101010101" pitchFamily="49" charset="-122"/>
              </a:rPr>
              <a:t>①②③④    </a:t>
            </a:r>
            <a:r>
              <a:rPr lang="en-US" altLang="zh-CN" sz="2800">
                <a:latin typeface="黑体" panose="02010609060101010101" pitchFamily="49" charset="-122"/>
                <a:ea typeface="黑体" panose="02010609060101010101" pitchFamily="49" charset="-122"/>
              </a:rPr>
              <a:t>B. </a:t>
            </a:r>
            <a:r>
              <a:rPr lang="zh-CN" altLang="en-US" sz="2800">
                <a:latin typeface="黑体" panose="02010609060101010101" pitchFamily="49" charset="-122"/>
                <a:ea typeface="黑体" panose="02010609060101010101" pitchFamily="49" charset="-122"/>
              </a:rPr>
              <a:t>②①③④    </a:t>
            </a:r>
            <a:r>
              <a:rPr lang="en-US" altLang="zh-CN" sz="2800">
                <a:latin typeface="黑体" panose="02010609060101010101" pitchFamily="49" charset="-122"/>
                <a:ea typeface="黑体" panose="02010609060101010101" pitchFamily="49" charset="-122"/>
              </a:rPr>
              <a:t>C. </a:t>
            </a:r>
            <a:r>
              <a:rPr lang="zh-CN" altLang="en-US" sz="2800">
                <a:latin typeface="黑体" panose="02010609060101010101" pitchFamily="49" charset="-122"/>
                <a:ea typeface="黑体" panose="02010609060101010101" pitchFamily="49" charset="-122"/>
              </a:rPr>
              <a:t>④②①③    </a:t>
            </a:r>
            <a:r>
              <a:rPr lang="en-US" altLang="zh-CN" sz="2800">
                <a:latin typeface="黑体" panose="02010609060101010101" pitchFamily="49" charset="-122"/>
                <a:ea typeface="黑体" panose="02010609060101010101" pitchFamily="49" charset="-122"/>
              </a:rPr>
              <a:t>D. </a:t>
            </a:r>
            <a:r>
              <a:rPr lang="zh-CN" altLang="en-US" sz="2800">
                <a:latin typeface="黑体" panose="02010609060101010101" pitchFamily="49" charset="-122"/>
                <a:ea typeface="黑体" panose="02010609060101010101" pitchFamily="49" charset="-122"/>
              </a:rPr>
              <a:t>②④③①</a:t>
            </a:r>
            <a:endParaRPr lang="en-US" altLang="zh-CN" sz="2800">
              <a:latin typeface="黑体" panose="02010609060101010101" pitchFamily="49" charset="-122"/>
              <a:ea typeface="黑体" panose="02010609060101010101" pitchFamily="49" charset="-122"/>
            </a:endParaRPr>
          </a:p>
        </p:txBody>
      </p:sp>
      <p:pic>
        <p:nvPicPr>
          <p:cNvPr id="22530" name="Picture 3"/>
          <p:cNvPicPr>
            <a:picLocks noChangeAspect="1" noChangeArrowheads="1"/>
          </p:cNvPicPr>
          <p:nvPr/>
        </p:nvPicPr>
        <p:blipFill>
          <a:blip r:embed="rId1"/>
          <a:stretch>
            <a:fillRect/>
          </a:stretch>
        </p:blipFill>
        <p:spPr bwMode="auto">
          <a:xfrm>
            <a:off x="0" y="6008688"/>
            <a:ext cx="12192000" cy="723900"/>
          </a:xfrm>
          <a:prstGeom prst="rect">
            <a:avLst/>
          </a:prstGeom>
          <a:noFill/>
          <a:ln w="9525">
            <a:noFill/>
            <a:miter lim="800000"/>
            <a:headEnd/>
            <a:tailEnd/>
          </a:ln>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1"/>
          <a:stretch>
            <a:fillRect/>
          </a:stretch>
        </a:blipFill>
        <a:effectLst/>
      </p:bgPr>
    </p:bg>
    <p:spTree>
      <p:nvGrpSpPr>
        <p:cNvPr id="1" name=""/>
        <p:cNvGrpSpPr/>
        <p:nvPr/>
      </p:nvGrpSpPr>
      <p:grpSpPr>
        <a:xfrm>
          <a:off x="0" y="0"/>
          <a:ext cx="0" cy="0"/>
          <a:chOff x="0" y="0"/>
          <a:chExt cx="0" cy="0"/>
        </a:xfrm>
      </p:grpSpPr>
      <p:cxnSp>
        <p:nvCxnSpPr>
          <p:cNvPr id="23554" name="直接连接符 7"/>
          <p:cNvCxnSpPr>
            <a:cxnSpLocks noChangeShapeType="1"/>
          </p:cNvCxnSpPr>
          <p:nvPr/>
        </p:nvCxnSpPr>
        <p:spPr bwMode="auto">
          <a:xfrm flipV="1">
            <a:off x="0" y="685800"/>
            <a:ext cx="12204700" cy="7938"/>
          </a:xfrm>
          <a:prstGeom prst="line">
            <a:avLst/>
          </a:prstGeom>
          <a:noFill/>
          <a:ln w="19050" algn="ctr">
            <a:solidFill>
              <a:schemeClr val="tx1"/>
            </a:solidFill>
            <a:miter lim="800000"/>
          </a:ln>
        </p:spPr>
      </p:cxnSp>
      <p:sp>
        <p:nvSpPr>
          <p:cNvPr id="9" name="任意多边形 21"/>
          <p:cNvSpPr/>
          <p:nvPr/>
        </p:nvSpPr>
        <p:spPr>
          <a:xfrm>
            <a:off x="0" y="0"/>
            <a:ext cx="1049338" cy="693738"/>
          </a:xfrm>
          <a:custGeom>
            <a:avLst/>
            <a:gdLst>
              <a:gd name="connsiteX0" fmla="*/ 0 w 1066800"/>
              <a:gd name="connsiteY0" fmla="*/ 0 h 702734"/>
              <a:gd name="connsiteX1" fmla="*/ 16933 w 1066800"/>
              <a:gd name="connsiteY1" fmla="*/ 702734 h 702734"/>
              <a:gd name="connsiteX2" fmla="*/ 1066800 w 1066800"/>
              <a:gd name="connsiteY2" fmla="*/ 702734 h 702734"/>
              <a:gd name="connsiteX3" fmla="*/ 787400 w 1066800"/>
              <a:gd name="connsiteY3" fmla="*/ 16934 h 702734"/>
              <a:gd name="connsiteX4" fmla="*/ 0 w 1066800"/>
              <a:gd name="connsiteY4" fmla="*/ 0 h 702734"/>
              <a:gd name="connsiteX0-1" fmla="*/ 1 w 1049867"/>
              <a:gd name="connsiteY0-2" fmla="*/ 0 h 685801"/>
              <a:gd name="connsiteX1-3" fmla="*/ 0 w 1049867"/>
              <a:gd name="connsiteY1-4" fmla="*/ 685801 h 685801"/>
              <a:gd name="connsiteX2-5" fmla="*/ 1049867 w 1049867"/>
              <a:gd name="connsiteY2-6" fmla="*/ 685801 h 685801"/>
              <a:gd name="connsiteX3-7" fmla="*/ 770467 w 1049867"/>
              <a:gd name="connsiteY3-8" fmla="*/ 1 h 685801"/>
              <a:gd name="connsiteX4-9" fmla="*/ 1 w 1049867"/>
              <a:gd name="connsiteY4-10" fmla="*/ 0 h 6858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49867" h="685801">
                <a:moveTo>
                  <a:pt x="1" y="0"/>
                </a:moveTo>
                <a:cubicBezTo>
                  <a:pt x="1" y="228600"/>
                  <a:pt x="0" y="457201"/>
                  <a:pt x="0" y="685801"/>
                </a:cubicBezTo>
                <a:lnTo>
                  <a:pt x="1049867" y="685801"/>
                </a:lnTo>
                <a:lnTo>
                  <a:pt x="770467" y="1"/>
                </a:lnTo>
                <a:lnTo>
                  <a:pt x="1" y="0"/>
                </a:lnTo>
                <a:close/>
              </a:path>
            </a:pathLst>
          </a:custGeom>
          <a:solidFill>
            <a:schemeClr val="tx1"/>
          </a:solidFill>
          <a:ln w="12700" cap="flat" cmpd="sng" algn="ctr">
            <a:noFill/>
            <a:prstDash val="solid"/>
            <a:miter lim="800000"/>
          </a:ln>
          <a:effectLst/>
        </p:spPr>
        <p:txBody>
          <a:bodyPr anchor="ctr"/>
          <a:lstStyle/>
          <a:p>
            <a:pPr algn="ctr" fontAlgn="auto">
              <a:spcBef>
                <a:spcPct val="0"/>
              </a:spcBef>
              <a:spcAft>
                <a:spcPct val="0"/>
              </a:spcAft>
              <a:defRPr/>
            </a:pPr>
            <a:endParaRPr lang="zh-CN" altLang="en-US" kern="0">
              <a:solidFill>
                <a:srgbClr val="FF0000"/>
              </a:solidFill>
              <a:latin typeface="等线"/>
              <a:ea typeface="等线" panose="02010600030101010101" pitchFamily="2" charset="-122"/>
            </a:endParaRPr>
          </a:p>
        </p:txBody>
      </p:sp>
      <p:sp>
        <p:nvSpPr>
          <p:cNvPr id="43" name="Rectangle 10"/>
          <p:cNvSpPr>
            <a:spLocks noChangeArrowheads="1"/>
          </p:cNvSpPr>
          <p:nvPr/>
        </p:nvSpPr>
        <p:spPr bwMode="auto">
          <a:xfrm>
            <a:off x="5624513" y="852488"/>
            <a:ext cx="5959475" cy="4992687"/>
          </a:xfrm>
          <a:prstGeom prst="rect">
            <a:avLst/>
          </a:prstGeom>
          <a:solidFill>
            <a:srgbClr val="F8F8F8">
              <a:alpha val="69804"/>
            </a:srgbClr>
          </a:solidFill>
          <a:ln>
            <a:noFill/>
          </a:ln>
        </p:spPr>
        <p:txBody>
          <a:bodyPr>
            <a:spAutoFit/>
          </a:bodyPr>
          <a:lstStyle/>
          <a:p>
            <a:pPr indent="720090" fontAlgn="auto">
              <a:lnSpc>
                <a:spcPct val="150000"/>
              </a:lnSpc>
              <a:spcBef>
                <a:spcPct val="0"/>
              </a:spcBef>
              <a:spcAft>
                <a:spcPct val="0"/>
              </a:spcAft>
              <a:buFont typeface="Arial" panose="020B0604020202090204" pitchFamily="34" charset="0"/>
              <a:buNone/>
              <a:defRPr/>
            </a:pPr>
            <a:r>
              <a:rPr lang="zh-CN" altLang="en-US" sz="2800" b="1">
                <a:effectLst>
                  <a:outerShdw blurRad="38100" dist="38100" dir="2700000" algn="tl">
                    <a:srgbClr val="C0C0C0"/>
                  </a:outerShdw>
                </a:effectLst>
                <a:latin typeface="黑体" panose="02010609060101010101" pitchFamily="49" charset="-122"/>
                <a:ea typeface="黑体" panose="02010609060101010101" pitchFamily="49" charset="-122"/>
              </a:rPr>
              <a:t>日军侵鲁，已提出国际联盟。此时我国应上下一致，严守纪律，确定步骤，勿为日人借口</a:t>
            </a:r>
            <a:r>
              <a:rPr lang="en-US" altLang="zh-CN" sz="2800" b="1">
                <a:effectLst>
                  <a:outerShdw blurRad="38100" dist="38100" dir="2700000" algn="tl">
                    <a:srgbClr val="C0C0C0"/>
                  </a:outerShdw>
                </a:effectLst>
                <a:latin typeface="黑体" panose="02010609060101010101" pitchFamily="49" charset="-122"/>
                <a:ea typeface="黑体" panose="02010609060101010101" pitchFamily="49" charset="-122"/>
              </a:rPr>
              <a:t>……</a:t>
            </a:r>
            <a:r>
              <a:rPr lang="zh-CN" altLang="en-US" sz="2800" b="1">
                <a:effectLst>
                  <a:outerShdw blurRad="38100" dist="38100" dir="2700000" algn="tl">
                    <a:srgbClr val="C0C0C0"/>
                  </a:outerShdw>
                </a:effectLst>
                <a:latin typeface="黑体" panose="02010609060101010101" pitchFamily="49" charset="-122"/>
                <a:ea typeface="黑体" panose="02010609060101010101" pitchFamily="49" charset="-122"/>
              </a:rPr>
              <a:t>以待国际之公理与国内之团结，须为有计划之举动。</a:t>
            </a:r>
            <a:r>
              <a:rPr lang="en-US" altLang="zh-CN" sz="2800" b="1">
                <a:effectLst>
                  <a:outerShdw blurRad="38100" dist="38100" dir="2700000" algn="tl">
                    <a:srgbClr val="C0C0C0"/>
                  </a:outerShdw>
                </a:effectLst>
                <a:latin typeface="黑体" panose="02010609060101010101" pitchFamily="49" charset="-122"/>
                <a:ea typeface="黑体" panose="02010609060101010101" pitchFamily="49" charset="-122"/>
              </a:rPr>
              <a:t>……</a:t>
            </a:r>
            <a:r>
              <a:rPr lang="zh-CN" altLang="en-US" sz="2800" b="1">
                <a:effectLst>
                  <a:outerShdw blurRad="38100" dist="38100" dir="2700000" algn="tl">
                    <a:srgbClr val="C0C0C0"/>
                  </a:outerShdw>
                </a:effectLst>
                <a:latin typeface="黑体" panose="02010609060101010101" pitchFamily="49" charset="-122"/>
                <a:ea typeface="黑体" panose="02010609060101010101" pitchFamily="49" charset="-122"/>
              </a:rPr>
              <a:t>此时须忍耐坚定，静镇谨守之</a:t>
            </a:r>
            <a:r>
              <a:rPr lang="en-US" altLang="zh-CN" sz="2800" b="1">
                <a:effectLst>
                  <a:outerShdw blurRad="38100" dist="38100" dir="2700000" algn="tl">
                    <a:srgbClr val="C0C0C0"/>
                  </a:outerShdw>
                </a:effectLst>
                <a:latin typeface="黑体" panose="02010609060101010101" pitchFamily="49" charset="-122"/>
                <a:ea typeface="黑体" panose="02010609060101010101" pitchFamily="49" charset="-122"/>
              </a:rPr>
              <a:t>……</a:t>
            </a:r>
            <a:endParaRPr lang="en-US" altLang="zh-CN" sz="2800" b="1">
              <a:effectLst>
                <a:outerShdw blurRad="38100" dist="38100" dir="2700000" algn="tl">
                  <a:srgbClr val="C0C0C0"/>
                </a:outerShdw>
              </a:effectLst>
              <a:latin typeface="黑体" panose="02010609060101010101" pitchFamily="49" charset="-122"/>
              <a:ea typeface="黑体" panose="02010609060101010101" pitchFamily="49" charset="-122"/>
            </a:endParaRPr>
          </a:p>
          <a:p>
            <a:pPr indent="720090" fontAlgn="auto">
              <a:lnSpc>
                <a:spcPct val="150000"/>
              </a:lnSpc>
              <a:spcBef>
                <a:spcPct val="0"/>
              </a:spcBef>
              <a:spcAft>
                <a:spcPct val="0"/>
              </a:spcAft>
              <a:buFont typeface="Arial" panose="020B0604020202090204" pitchFamily="34" charset="0"/>
              <a:buNone/>
              <a:defRPr/>
            </a:pPr>
            <a:r>
              <a:rPr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rPr>
              <a:t>——</a:t>
            </a:r>
            <a:r>
              <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rPr>
              <a:t>蒋介石致刘珍年养午电（</a:t>
            </a:r>
            <a:r>
              <a:rPr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rPr>
              <a:t>1931</a:t>
            </a:r>
            <a:r>
              <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rPr>
              <a:t>年</a:t>
            </a:r>
            <a:r>
              <a:rPr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rPr>
              <a:t>9</a:t>
            </a:r>
            <a:r>
              <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rPr>
              <a:t>月</a:t>
            </a:r>
            <a:r>
              <a:rPr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rPr>
              <a:t>22</a:t>
            </a:r>
            <a:r>
              <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rPr>
              <a:t>日），台北“国使馆”藏</a:t>
            </a:r>
            <a:endPar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45" name="文本框 44"/>
          <p:cNvSpPr txBox="1"/>
          <p:nvPr/>
        </p:nvSpPr>
        <p:spPr>
          <a:xfrm>
            <a:off x="293688" y="5246688"/>
            <a:ext cx="4827587" cy="461962"/>
          </a:xfrm>
          <a:prstGeom prst="rect">
            <a:avLst/>
          </a:prstGeom>
          <a:noFill/>
        </p:spPr>
        <p:txBody>
          <a:bodyPr>
            <a:spAutoFit/>
          </a:bodyPr>
          <a:lstStyle/>
          <a:p>
            <a:pPr fontAlgn="auto">
              <a:spcBef>
                <a:spcPct val="0"/>
              </a:spcBef>
              <a:spcAft>
                <a:spcPct val="0"/>
              </a:spcAft>
              <a:buFont typeface="Arial" panose="020B0604020202090204" pitchFamily="34" charset="0"/>
              <a:buNone/>
              <a:defRPr/>
            </a:pPr>
            <a:r>
              <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rPr>
              <a:t>思考：蒋介石的态度如何？为什么？</a:t>
            </a:r>
            <a:endPar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endParaRPr>
          </a:p>
        </p:txBody>
      </p:sp>
      <p:pic>
        <p:nvPicPr>
          <p:cNvPr id="23558" name="图片 14">
            <a:hlinkClick r:id="rId2" action="ppaction://hlinksldjump"/>
          </p:cNvPr>
          <p:cNvPicPr>
            <a:picLocks noChangeAspect="1"/>
          </p:cNvPicPr>
          <p:nvPr/>
        </p:nvPicPr>
        <p:blipFill>
          <a:blip r:embed="rId3"/>
          <a:stretch>
            <a:fillRect/>
          </a:stretch>
        </p:blipFill>
        <p:spPr bwMode="auto">
          <a:xfrm>
            <a:off x="785813" y="955675"/>
            <a:ext cx="3971925" cy="4030663"/>
          </a:xfrm>
          <a:prstGeom prst="rect">
            <a:avLst/>
          </a:prstGeom>
          <a:noFill/>
          <a:ln w="9525">
            <a:noFill/>
            <a:miter lim="800000"/>
            <a:headEnd/>
            <a:tailEnd/>
          </a:ln>
        </p:spPr>
      </p:pic>
      <p:sp>
        <p:nvSpPr>
          <p:cNvPr id="16" name="文本框 15"/>
          <p:cNvSpPr txBox="1"/>
          <p:nvPr/>
        </p:nvSpPr>
        <p:spPr>
          <a:xfrm>
            <a:off x="0" y="5357813"/>
            <a:ext cx="5624513" cy="646112"/>
          </a:xfrm>
          <a:prstGeom prst="rect">
            <a:avLst/>
          </a:prstGeom>
          <a:solidFill>
            <a:schemeClr val="tx1">
              <a:lumMod val="65000"/>
              <a:lumOff val="35000"/>
            </a:schemeClr>
          </a:solidFill>
        </p:spPr>
        <p:txBody>
          <a:bodyPr>
            <a:spAutoFit/>
          </a:bodyPr>
          <a:lstStyle/>
          <a:p>
            <a:pPr algn="ctr" fontAlgn="auto">
              <a:spcBef>
                <a:spcPct val="0"/>
              </a:spcBef>
              <a:spcAft>
                <a:spcPct val="0"/>
              </a:spcAft>
              <a:defRPr/>
            </a:pPr>
            <a:r>
              <a:rPr lang="zh-CN" altLang="en-US" sz="3600" b="1">
                <a:solidFill>
                  <a:schemeClr val="bg1"/>
                </a:solidFill>
                <a:latin typeface="华文新魏" panose="02010800040101010101" charset="-122"/>
                <a:ea typeface="华文新魏" panose="02010800040101010101" charset="-122"/>
              </a:rPr>
              <a:t>“攘外必先安内”</a:t>
            </a:r>
            <a:endParaRPr lang="zh-CN" altLang="en-US" sz="3600" b="1">
              <a:solidFill>
                <a:schemeClr val="bg1"/>
              </a:solidFill>
              <a:latin typeface="华文新魏" panose="02010800040101010101" charset="-122"/>
              <a:ea typeface="华文新魏" panose="02010800040101010101" charset="-122"/>
            </a:endParaRPr>
          </a:p>
        </p:txBody>
      </p:sp>
      <p:sp>
        <p:nvSpPr>
          <p:cNvPr id="48" name="文本框 47"/>
          <p:cNvSpPr txBox="1"/>
          <p:nvPr/>
        </p:nvSpPr>
        <p:spPr>
          <a:xfrm>
            <a:off x="0" y="4065588"/>
            <a:ext cx="5624513" cy="646112"/>
          </a:xfrm>
          <a:prstGeom prst="rect">
            <a:avLst/>
          </a:prstGeom>
          <a:solidFill>
            <a:schemeClr val="tx1">
              <a:lumMod val="65000"/>
              <a:lumOff val="35000"/>
            </a:schemeClr>
          </a:solidFill>
        </p:spPr>
        <p:txBody>
          <a:bodyPr>
            <a:spAutoFit/>
          </a:bodyPr>
          <a:lstStyle/>
          <a:p>
            <a:pPr algn="ctr" fontAlgn="auto">
              <a:spcBef>
                <a:spcPct val="0"/>
              </a:spcBef>
              <a:spcAft>
                <a:spcPct val="0"/>
              </a:spcAft>
              <a:defRPr/>
            </a:pPr>
            <a:r>
              <a:rPr lang="zh-CN" altLang="en-US" sz="3600" b="1">
                <a:solidFill>
                  <a:schemeClr val="bg1"/>
                </a:solidFill>
                <a:latin typeface="华文新魏" panose="02010800040101010101" charset="-122"/>
                <a:ea typeface="华文新魏" panose="02010800040101010101" charset="-122"/>
              </a:rPr>
              <a:t>不抵抗政策</a:t>
            </a:r>
            <a:endParaRPr lang="zh-CN" altLang="en-US" sz="3600" b="1">
              <a:solidFill>
                <a:schemeClr val="bg1"/>
              </a:solidFill>
              <a:latin typeface="华文新魏" panose="02010800040101010101" charset="-122"/>
              <a:ea typeface="华文新魏" panose="02010800040101010101" charset="-122"/>
            </a:endParaRPr>
          </a:p>
        </p:txBody>
      </p:sp>
      <p:sp>
        <p:nvSpPr>
          <p:cNvPr id="49" name="文本框 48"/>
          <p:cNvSpPr txBox="1"/>
          <p:nvPr/>
        </p:nvSpPr>
        <p:spPr>
          <a:xfrm>
            <a:off x="0" y="4706938"/>
            <a:ext cx="5624513" cy="646112"/>
          </a:xfrm>
          <a:prstGeom prst="rect">
            <a:avLst/>
          </a:prstGeom>
          <a:solidFill>
            <a:schemeClr val="tx1">
              <a:lumMod val="65000"/>
              <a:lumOff val="35000"/>
            </a:schemeClr>
          </a:solidFill>
        </p:spPr>
        <p:txBody>
          <a:bodyPr>
            <a:spAutoFit/>
          </a:bodyPr>
          <a:lstStyle/>
          <a:p>
            <a:pPr algn="ctr" fontAlgn="auto">
              <a:spcBef>
                <a:spcPct val="0"/>
              </a:spcBef>
              <a:spcAft>
                <a:spcPct val="0"/>
              </a:spcAft>
              <a:defRPr/>
            </a:pPr>
            <a:r>
              <a:rPr lang="zh-CN" altLang="en-US" sz="3600" b="1">
                <a:solidFill>
                  <a:schemeClr val="bg1"/>
                </a:solidFill>
                <a:latin typeface="华文新魏" panose="02010800040101010101" charset="-122"/>
                <a:ea typeface="华文新魏" panose="02010800040101010101" charset="-122"/>
              </a:rPr>
              <a:t>围剿红军</a:t>
            </a:r>
            <a:endParaRPr lang="zh-CN" altLang="en-US" sz="3600" b="1">
              <a:solidFill>
                <a:schemeClr val="bg1"/>
              </a:solidFill>
              <a:latin typeface="华文新魏" panose="02010800040101010101" charset="-122"/>
              <a:ea typeface="华文新魏" panose="02010800040101010101" charset="-122"/>
            </a:endParaRPr>
          </a:p>
        </p:txBody>
      </p:sp>
      <p:sp>
        <p:nvSpPr>
          <p:cNvPr id="2" name="文本框 1"/>
          <p:cNvSpPr txBox="1">
            <a:spLocks noChangeArrowheads="1"/>
          </p:cNvSpPr>
          <p:nvPr/>
        </p:nvSpPr>
        <p:spPr bwMode="auto">
          <a:xfrm>
            <a:off x="8805863" y="1598613"/>
            <a:ext cx="1714500" cy="558800"/>
          </a:xfrm>
          <a:prstGeom prst="rect">
            <a:avLst/>
          </a:prstGeom>
          <a:noFill/>
          <a:ln w="38100">
            <a:solidFill>
              <a:srgbClr val="C00000"/>
            </a:solidFill>
            <a:miter lim="800000"/>
          </a:ln>
        </p:spPr>
        <p:txBody>
          <a:bodyPr>
            <a:spAutoFit/>
          </a:bodyPr>
          <a:lstStyle/>
          <a:p>
            <a:endParaRPr lang="zh-CN" altLang="en-US">
              <a:ea typeface="微软雅黑" panose="020B0503020204020204" pitchFamily="34" charset="-122"/>
            </a:endParaRPr>
          </a:p>
        </p:txBody>
      </p:sp>
      <p:sp>
        <p:nvSpPr>
          <p:cNvPr id="12" name="文本框 11"/>
          <p:cNvSpPr txBox="1">
            <a:spLocks noChangeArrowheads="1"/>
          </p:cNvSpPr>
          <p:nvPr/>
        </p:nvSpPr>
        <p:spPr bwMode="auto">
          <a:xfrm>
            <a:off x="8208963" y="3506788"/>
            <a:ext cx="1520825" cy="558800"/>
          </a:xfrm>
          <a:prstGeom prst="rect">
            <a:avLst/>
          </a:prstGeom>
          <a:noFill/>
          <a:ln w="38100">
            <a:solidFill>
              <a:srgbClr val="C00000"/>
            </a:solidFill>
            <a:miter lim="800000"/>
          </a:ln>
        </p:spPr>
        <p:txBody>
          <a:bodyPr>
            <a:spAutoFit/>
          </a:bodyPr>
          <a:lstStyle/>
          <a:p>
            <a:endParaRPr lang="zh-CN" altLang="en-US">
              <a:ea typeface="微软雅黑" panose="020B0503020204020204" pitchFamily="34" charset="-122"/>
            </a:endParaRPr>
          </a:p>
        </p:txBody>
      </p:sp>
      <p:sp>
        <p:nvSpPr>
          <p:cNvPr id="13" name="文本框 12"/>
          <p:cNvSpPr txBox="1">
            <a:spLocks noChangeArrowheads="1"/>
          </p:cNvSpPr>
          <p:nvPr/>
        </p:nvSpPr>
        <p:spPr bwMode="auto">
          <a:xfrm>
            <a:off x="9993313" y="3506788"/>
            <a:ext cx="1520825" cy="558800"/>
          </a:xfrm>
          <a:prstGeom prst="rect">
            <a:avLst/>
          </a:prstGeom>
          <a:noFill/>
          <a:ln w="38100">
            <a:solidFill>
              <a:srgbClr val="C00000"/>
            </a:solidFill>
            <a:miter lim="800000"/>
          </a:ln>
        </p:spPr>
        <p:txBody>
          <a:bodyPr>
            <a:spAutoFit/>
          </a:bodyPr>
          <a:lstStyle/>
          <a:p>
            <a:endParaRPr lang="zh-CN" altLang="en-US">
              <a:ea typeface="微软雅黑" panose="020B0503020204020204" pitchFamily="34" charset="-122"/>
            </a:endParaRPr>
          </a:p>
        </p:txBody>
      </p:sp>
      <p:pic>
        <p:nvPicPr>
          <p:cNvPr id="23565" name="Picture 14"/>
          <p:cNvPicPr>
            <a:picLocks noChangeAspect="1" noChangeArrowheads="1"/>
          </p:cNvPicPr>
          <p:nvPr/>
        </p:nvPicPr>
        <p:blipFill>
          <a:blip r:embed="rId4"/>
          <a:stretch>
            <a:fillRect/>
          </a:stretch>
        </p:blipFill>
        <p:spPr bwMode="auto">
          <a:xfrm>
            <a:off x="0" y="6008688"/>
            <a:ext cx="12192000" cy="723900"/>
          </a:xfrm>
          <a:prstGeom prst="rect">
            <a:avLst/>
          </a:prstGeom>
          <a:noFill/>
          <a:ln w="9525">
            <a:noFill/>
            <a:miter lim="800000"/>
            <a:headEnd/>
            <a:tailEnd/>
          </a:ln>
        </p:spPr>
      </p:pic>
      <p:sp>
        <p:nvSpPr>
          <p:cNvPr id="23566" name="TextBox 2"/>
          <p:cNvSpPr txBox="1">
            <a:spLocks noChangeArrowheads="1"/>
          </p:cNvSpPr>
          <p:nvPr/>
        </p:nvSpPr>
        <p:spPr bwMode="auto">
          <a:xfrm>
            <a:off x="1574800" y="0"/>
            <a:ext cx="5895975" cy="579438"/>
          </a:xfrm>
          <a:prstGeom prst="rect">
            <a:avLst/>
          </a:prstGeom>
          <a:noFill/>
          <a:ln w="9525">
            <a:noFill/>
            <a:miter lim="800000"/>
          </a:ln>
        </p:spPr>
        <p:txBody>
          <a:bodyPr wrap="none">
            <a:spAutoFit/>
          </a:bodyPr>
          <a:lstStyle/>
          <a:p>
            <a:r>
              <a:rPr lang="zh-CN" altLang="en-US" sz="3200" b="1">
                <a:latin typeface="黑体" panose="02010609060101010101" pitchFamily="49" charset="-122"/>
                <a:ea typeface="黑体" panose="02010609060101010101" pitchFamily="49" charset="-122"/>
              </a:rPr>
              <a:t>二、日本侵华与中国人民的抵抗</a:t>
            </a:r>
            <a:endParaRPr lang="zh-CN" altLang="en-US" sz="3200" b="1">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1000"/>
                                        <p:tgtEl>
                                          <p:spTgt spid="48"/>
                                        </p:tgtEl>
                                      </p:cBhvr>
                                    </p:animEffect>
                                    <p:anim calcmode="lin" valueType="num">
                                      <p:cBhvr>
                                        <p:cTn id="25" dur="1000" fill="hold"/>
                                        <p:tgtEl>
                                          <p:spTgt spid="48"/>
                                        </p:tgtEl>
                                        <p:attrNameLst>
                                          <p:attrName>ppt_x</p:attrName>
                                        </p:attrNameLst>
                                      </p:cBhvr>
                                      <p:tavLst>
                                        <p:tav tm="0">
                                          <p:val>
                                            <p:strVal val="#ppt_x"/>
                                          </p:val>
                                        </p:tav>
                                        <p:tav tm="100000">
                                          <p:val>
                                            <p:strVal val="#ppt_x"/>
                                          </p:val>
                                        </p:tav>
                                      </p:tavLst>
                                    </p:anim>
                                    <p:anim calcmode="lin" valueType="num">
                                      <p:cBhvr>
                                        <p:cTn id="2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1000"/>
                                        <p:tgtEl>
                                          <p:spTgt spid="49"/>
                                        </p:tgtEl>
                                      </p:cBhvr>
                                    </p:animEffect>
                                    <p:anim calcmode="lin" valueType="num">
                                      <p:cBhvr>
                                        <p:cTn id="32" dur="1000" fill="hold"/>
                                        <p:tgtEl>
                                          <p:spTgt spid="49"/>
                                        </p:tgtEl>
                                        <p:attrNameLst>
                                          <p:attrName>ppt_x</p:attrName>
                                        </p:attrNameLst>
                                      </p:cBhvr>
                                      <p:tavLst>
                                        <p:tav tm="0">
                                          <p:val>
                                            <p:strVal val="#ppt_x"/>
                                          </p:val>
                                        </p:tav>
                                        <p:tav tm="100000">
                                          <p:val>
                                            <p:strVal val="#ppt_x"/>
                                          </p:val>
                                        </p:tav>
                                      </p:tavLst>
                                    </p:anim>
                                    <p:anim calcmode="lin" valueType="num">
                                      <p:cBhvr>
                                        <p:cTn id="33"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1000"/>
                                        <p:tgtEl>
                                          <p:spTgt spid="16"/>
                                        </p:tgtEl>
                                      </p:cBhvr>
                                    </p:animEffect>
                                    <p:anim calcmode="lin" valueType="num">
                                      <p:cBhvr>
                                        <p:cTn id="39" dur="1000" fill="hold"/>
                                        <p:tgtEl>
                                          <p:spTgt spid="16"/>
                                        </p:tgtEl>
                                        <p:attrNameLst>
                                          <p:attrName>ppt_x</p:attrName>
                                        </p:attrNameLst>
                                      </p:cBhvr>
                                      <p:tavLst>
                                        <p:tav tm="0">
                                          <p:val>
                                            <p:strVal val="#ppt_x"/>
                                          </p:val>
                                        </p:tav>
                                        <p:tav tm="100000">
                                          <p:val>
                                            <p:strVal val="#ppt_x"/>
                                          </p:val>
                                        </p:tav>
                                      </p:tavLst>
                                    </p:anim>
                                    <p:anim calcmode="lin" valueType="num">
                                      <p:cBhvr>
                                        <p:cTn id="4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8" grpId="0"/>
      <p:bldP spid="49" grpId="0"/>
      <p:bldP spid="2"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8445" y="758190"/>
            <a:ext cx="8498205" cy="521970"/>
          </a:xfrm>
          <a:prstGeom prst="rect">
            <a:avLst/>
          </a:prstGeom>
          <a:noFill/>
        </p:spPr>
        <p:txBody>
          <a:bodyPr wrap="square" rtlCol="0">
            <a:spAutoFit/>
          </a:bodyPr>
          <a:lstStyle/>
          <a:p>
            <a:r>
              <a:rPr lang="en-US" altLang="zh-CN" sz="2800" b="1">
                <a:latin typeface="黑体" panose="02010609060101010101" pitchFamily="49" charset="-122"/>
                <a:ea typeface="黑体" panose="02010609060101010101" pitchFamily="49" charset="-122"/>
                <a:cs typeface="黑体" panose="02010609060101010101" pitchFamily="49" charset="-122"/>
              </a:rPr>
              <a:t> 2.</a:t>
            </a:r>
            <a:r>
              <a:rPr lang="zh-CN" altLang="en-US" sz="2800" b="1">
                <a:latin typeface="黑体" panose="02010609060101010101" pitchFamily="49" charset="-122"/>
                <a:ea typeface="黑体" panose="02010609060101010101" pitchFamily="49" charset="-122"/>
                <a:cs typeface="黑体" panose="02010609060101010101" pitchFamily="49" charset="-122"/>
              </a:rPr>
              <a:t>殖民统治</a:t>
            </a:r>
            <a:endParaRPr lang="zh-CN" altLang="en-US" sz="2800" b="1">
              <a:latin typeface="黑体" panose="02010609060101010101" pitchFamily="49" charset="-122"/>
              <a:ea typeface="黑体" panose="02010609060101010101" pitchFamily="49" charset="-122"/>
              <a:cs typeface="黑体" panose="02010609060101010101" pitchFamily="49" charset="-122"/>
            </a:endParaRPr>
          </a:p>
        </p:txBody>
      </p:sp>
      <p:sp>
        <p:nvSpPr>
          <p:cNvPr id="100" name="文本框 99"/>
          <p:cNvSpPr txBox="1"/>
          <p:nvPr/>
        </p:nvSpPr>
        <p:spPr>
          <a:xfrm>
            <a:off x="433705" y="1383030"/>
            <a:ext cx="11424285" cy="2399665"/>
          </a:xfrm>
          <a:prstGeom prst="rect">
            <a:avLst/>
          </a:prstGeom>
          <a:solidFill>
            <a:schemeClr val="bg1"/>
          </a:solidFill>
          <a:ln w="9525">
            <a:noFill/>
          </a:ln>
        </p:spPr>
        <p:txBody>
          <a:bodyPr wrap="square">
            <a:spAutoFit/>
          </a:bodyPr>
          <a:lstStyle/>
          <a:p>
            <a:pPr indent="0" algn="just">
              <a:lnSpc>
                <a:spcPct val="125000"/>
              </a:lnSpc>
              <a:spcBef>
                <a:spcPct val="0"/>
              </a:spcBef>
              <a:spcAft>
                <a:spcPct val="0"/>
              </a:spcAft>
            </a:pPr>
            <a:r>
              <a:rPr lang="en-US" sz="2400">
                <a:latin typeface="黑体" panose="02010609060101010101" pitchFamily="49" charset="-122"/>
                <a:ea typeface="黑体" panose="02010609060101010101" pitchFamily="49" charset="-122"/>
                <a:cs typeface="黑体" panose="02010609060101010101" pitchFamily="49" charset="-122"/>
              </a:rPr>
              <a:t>(2)</a:t>
            </a:r>
            <a:r>
              <a:rPr lang="zh-CN" altLang="en-US" sz="2400">
                <a:latin typeface="黑体" panose="02010609060101010101" pitchFamily="49" charset="-122"/>
                <a:ea typeface="黑体" panose="02010609060101010101" pitchFamily="49" charset="-122"/>
                <a:cs typeface="黑体" panose="02010609060101010101" pitchFamily="49" charset="-122"/>
              </a:rPr>
              <a:t>经济上：</a:t>
            </a:r>
            <a:endParaRPr lang="zh-CN" altLang="en-US" sz="2400">
              <a:latin typeface="黑体" panose="02010609060101010101" pitchFamily="49" charset="-122"/>
              <a:ea typeface="黑体" panose="02010609060101010101" pitchFamily="49" charset="-122"/>
              <a:cs typeface="黑体" panose="02010609060101010101" pitchFamily="49" charset="-122"/>
            </a:endParaRPr>
          </a:p>
          <a:p>
            <a:pPr indent="0" algn="just">
              <a:lnSpc>
                <a:spcPct val="125000"/>
              </a:lnSpc>
              <a:spcBef>
                <a:spcPct val="0"/>
              </a:spcBef>
              <a:spcAft>
                <a:spcPct val="0"/>
              </a:spcAft>
            </a:pPr>
            <a:r>
              <a:rPr lang="zh-CN" altLang="en-US" sz="2400">
                <a:latin typeface="黑体" panose="02010609060101010101" pitchFamily="49" charset="-122"/>
                <a:ea typeface="黑体" panose="02010609060101010101" pitchFamily="49" charset="-122"/>
                <a:cs typeface="黑体" panose="02010609060101010101" pitchFamily="49" charset="-122"/>
              </a:rPr>
              <a:t>①对占领区：大肆进行野蛮的经济掠夺；实行“粮食统制”，强行“征购”和“配给”；强迫青壮年到日本和中国东北做苦力。</a:t>
            </a:r>
            <a:endParaRPr lang="zh-CN" altLang="en-US" sz="2400">
              <a:latin typeface="黑体" panose="02010609060101010101" pitchFamily="49" charset="-122"/>
              <a:ea typeface="黑体" panose="02010609060101010101" pitchFamily="49" charset="-122"/>
              <a:cs typeface="黑体" panose="02010609060101010101" pitchFamily="49" charset="-122"/>
            </a:endParaRPr>
          </a:p>
          <a:p>
            <a:pPr indent="0" algn="just">
              <a:lnSpc>
                <a:spcPct val="125000"/>
              </a:lnSpc>
              <a:spcBef>
                <a:spcPct val="0"/>
              </a:spcBef>
              <a:spcAft>
                <a:spcPct val="0"/>
              </a:spcAft>
            </a:pPr>
            <a:r>
              <a:rPr lang="zh-CN" altLang="en-US" sz="2400">
                <a:latin typeface="黑体" panose="02010609060101010101" pitchFamily="49" charset="-122"/>
                <a:ea typeface="黑体" panose="02010609060101010101" pitchFamily="49" charset="-122"/>
                <a:cs typeface="黑体" panose="02010609060101010101" pitchFamily="49" charset="-122"/>
              </a:rPr>
              <a:t>②在</a:t>
            </a:r>
            <a:r>
              <a:rPr lang="zh-CN" altLang="en-US" sz="2400">
                <a:solidFill>
                  <a:srgbClr val="FF0000"/>
                </a:solidFill>
                <a:latin typeface="黑体" panose="02010609060101010101" pitchFamily="49" charset="-122"/>
                <a:ea typeface="黑体" panose="02010609060101010101" pitchFamily="49" charset="-122"/>
                <a:cs typeface="黑体" panose="02010609060101010101" pitchFamily="49" charset="-122"/>
              </a:rPr>
              <a:t>敌后抗日根据地</a:t>
            </a:r>
            <a:r>
              <a:rPr lang="zh-CN" altLang="en-US" sz="2400">
                <a:latin typeface="黑体" panose="02010609060101010101" pitchFamily="49" charset="-122"/>
                <a:ea typeface="黑体" panose="02010609060101010101" pitchFamily="49" charset="-122"/>
                <a:cs typeface="黑体" panose="02010609060101010101" pitchFamily="49" charset="-122"/>
              </a:rPr>
              <a:t>：实行</a:t>
            </a:r>
            <a:r>
              <a:rPr lang="zh-CN" altLang="en-US" sz="2400">
                <a:solidFill>
                  <a:srgbClr val="FF0000"/>
                </a:solidFill>
                <a:latin typeface="黑体" panose="02010609060101010101" pitchFamily="49" charset="-122"/>
                <a:ea typeface="黑体" panose="02010609060101010101" pitchFamily="49" charset="-122"/>
                <a:cs typeface="黑体" panose="02010609060101010101" pitchFamily="49" charset="-122"/>
              </a:rPr>
              <a:t>“三光</a:t>
            </a:r>
            <a:r>
              <a:rPr lang="zh-CN" altLang="en-US" sz="2400">
                <a:latin typeface="黑体" panose="02010609060101010101" pitchFamily="49" charset="-122"/>
                <a:ea typeface="黑体" panose="02010609060101010101" pitchFamily="49" charset="-122"/>
                <a:cs typeface="黑体" panose="02010609060101010101" pitchFamily="49" charset="-122"/>
              </a:rPr>
              <a:t>”政策；推行“</a:t>
            </a:r>
            <a:r>
              <a:rPr lang="zh-CN" altLang="en-US" sz="24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治安强化运动</a:t>
            </a:r>
            <a:r>
              <a:rPr lang="zh-CN" altLang="en-US" sz="2400">
                <a:latin typeface="黑体" panose="02010609060101010101" pitchFamily="49" charset="-122"/>
                <a:ea typeface="黑体" panose="02010609060101010101" pitchFamily="49" charset="-122"/>
                <a:cs typeface="黑体" panose="02010609060101010101" pitchFamily="49" charset="-122"/>
              </a:rPr>
              <a:t>”，对抗日根据地进行疯狂“扫荡”。</a:t>
            </a:r>
            <a:endParaRPr lang="zh-CN" altLang="en-US" sz="2400">
              <a:latin typeface="黑体" panose="02010609060101010101" pitchFamily="49" charset="-122"/>
              <a:ea typeface="黑体" panose="02010609060101010101" pitchFamily="49" charset="-122"/>
              <a:cs typeface="黑体" panose="02010609060101010101" pitchFamily="49" charset="-122"/>
            </a:endParaRPr>
          </a:p>
        </p:txBody>
      </p:sp>
      <p:sp>
        <p:nvSpPr>
          <p:cNvPr id="7" name="矩形 6"/>
          <p:cNvSpPr/>
          <p:nvPr/>
        </p:nvSpPr>
        <p:spPr>
          <a:xfrm>
            <a:off x="307340" y="3970020"/>
            <a:ext cx="476885" cy="233553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a:latin typeface="楷体" panose="02010609060101010101" charset="-122"/>
                <a:ea typeface="楷体" panose="02010609060101010101" charset="-122"/>
              </a:rPr>
              <a:t>治安强化运动</a:t>
            </a:r>
            <a:endParaRPr lang="zh-CN" altLang="en-US" sz="2000">
              <a:latin typeface="楷体" panose="02010609060101010101" charset="-122"/>
              <a:ea typeface="楷体" panose="02010609060101010101" charset="-122"/>
            </a:endParaRPr>
          </a:p>
        </p:txBody>
      </p:sp>
      <p:sp>
        <p:nvSpPr>
          <p:cNvPr id="10" name="矩形 9"/>
          <p:cNvSpPr/>
          <p:nvPr/>
        </p:nvSpPr>
        <p:spPr>
          <a:xfrm>
            <a:off x="1152525" y="4799330"/>
            <a:ext cx="3034665" cy="6762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sz="2000">
                <a:latin typeface="楷体" panose="02010609060101010101" charset="-122"/>
                <a:ea typeface="楷体" panose="02010609060101010101" charset="-122"/>
                <a:cs typeface="楷体" panose="02010609060101010101" charset="-122"/>
              </a:rPr>
              <a:t>“准治安区”</a:t>
            </a:r>
            <a:endParaRPr sz="2000">
              <a:latin typeface="楷体" panose="02010609060101010101" charset="-122"/>
              <a:ea typeface="楷体" panose="02010609060101010101" charset="-122"/>
              <a:cs typeface="楷体" panose="02010609060101010101" charset="-122"/>
            </a:endParaRPr>
          </a:p>
          <a:p>
            <a:pPr algn="ctr"/>
            <a:r>
              <a:rPr sz="2000">
                <a:latin typeface="楷体" panose="02010609060101010101" charset="-122"/>
                <a:ea typeface="楷体" panose="02010609060101010101" charset="-122"/>
                <a:cs typeface="楷体" panose="02010609060101010101" charset="-122"/>
              </a:rPr>
              <a:t>（即敌我争夺的游击区）</a:t>
            </a:r>
            <a:endParaRPr sz="2000">
              <a:latin typeface="楷体" panose="02010609060101010101" charset="-122"/>
              <a:ea typeface="楷体" panose="02010609060101010101" charset="-122"/>
              <a:cs typeface="楷体" panose="02010609060101010101" charset="-122"/>
            </a:endParaRPr>
          </a:p>
        </p:txBody>
      </p:sp>
      <p:sp>
        <p:nvSpPr>
          <p:cNvPr id="11" name="矩形 10"/>
          <p:cNvSpPr/>
          <p:nvPr/>
        </p:nvSpPr>
        <p:spPr>
          <a:xfrm>
            <a:off x="1152525" y="5629275"/>
            <a:ext cx="3034665" cy="6762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sz="2000">
                <a:latin typeface="楷体" panose="02010609060101010101" charset="-122"/>
                <a:ea typeface="楷体" panose="02010609060101010101" charset="-122"/>
                <a:cs typeface="楷体" panose="02010609060101010101" charset="-122"/>
              </a:rPr>
              <a:t>“非治安区”</a:t>
            </a:r>
            <a:endParaRPr sz="2000">
              <a:latin typeface="楷体" panose="02010609060101010101" charset="-122"/>
              <a:ea typeface="楷体" panose="02010609060101010101" charset="-122"/>
              <a:cs typeface="楷体" panose="02010609060101010101" charset="-122"/>
            </a:endParaRPr>
          </a:p>
          <a:p>
            <a:pPr algn="ctr"/>
            <a:r>
              <a:rPr sz="2000">
                <a:latin typeface="楷体" panose="02010609060101010101" charset="-122"/>
                <a:ea typeface="楷体" panose="02010609060101010101" charset="-122"/>
                <a:cs typeface="楷体" panose="02010609060101010101" charset="-122"/>
              </a:rPr>
              <a:t>（即敌后抗日根据地）</a:t>
            </a:r>
            <a:endParaRPr sz="2000">
              <a:latin typeface="楷体" panose="02010609060101010101" charset="-122"/>
              <a:ea typeface="楷体" panose="02010609060101010101" charset="-122"/>
              <a:cs typeface="楷体" panose="02010609060101010101" charset="-122"/>
            </a:endParaRPr>
          </a:p>
        </p:txBody>
      </p:sp>
      <p:sp>
        <p:nvSpPr>
          <p:cNvPr id="12" name="矩形 11"/>
          <p:cNvSpPr/>
          <p:nvPr/>
        </p:nvSpPr>
        <p:spPr>
          <a:xfrm>
            <a:off x="1152525" y="3970020"/>
            <a:ext cx="3034665" cy="6768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a:latin typeface="楷体" panose="02010609060101010101" charset="-122"/>
                <a:ea typeface="楷体" panose="02010609060101010101" charset="-122"/>
                <a:cs typeface="楷体" panose="02010609060101010101" charset="-122"/>
              </a:rPr>
              <a:t>“</a:t>
            </a:r>
            <a:r>
              <a:rPr lang="zh-CN" altLang="en-US" sz="2000">
                <a:latin typeface="楷体" panose="02010609060101010101" charset="-122"/>
                <a:ea typeface="楷体" panose="02010609060101010101" charset="-122"/>
                <a:cs typeface="楷体" panose="02010609060101010101" charset="-122"/>
              </a:rPr>
              <a:t>治安区</a:t>
            </a:r>
            <a:r>
              <a:rPr lang="en-US" altLang="zh-CN" sz="2000">
                <a:latin typeface="楷体" panose="02010609060101010101" charset="-122"/>
                <a:ea typeface="楷体" panose="02010609060101010101" charset="-122"/>
                <a:cs typeface="楷体" panose="02010609060101010101" charset="-122"/>
              </a:rPr>
              <a:t>”</a:t>
            </a:r>
            <a:endParaRPr lang="en-US" altLang="zh-CN" sz="2000">
              <a:latin typeface="楷体" panose="02010609060101010101" charset="-122"/>
              <a:ea typeface="楷体" panose="02010609060101010101" charset="-122"/>
              <a:cs typeface="楷体" panose="02010609060101010101" charset="-122"/>
            </a:endParaRPr>
          </a:p>
          <a:p>
            <a:pPr algn="ctr"/>
            <a:r>
              <a:rPr lang="zh-CN" altLang="en-US" sz="2000">
                <a:latin typeface="楷体" panose="02010609060101010101" charset="-122"/>
                <a:ea typeface="楷体" panose="02010609060101010101" charset="-122"/>
                <a:cs typeface="楷体" panose="02010609060101010101" charset="-122"/>
              </a:rPr>
              <a:t>（即敌占区）</a:t>
            </a:r>
            <a:endParaRPr lang="zh-CN" altLang="en-US" sz="2000">
              <a:latin typeface="楷体" panose="02010609060101010101" charset="-122"/>
              <a:ea typeface="楷体" panose="02010609060101010101" charset="-122"/>
              <a:cs typeface="楷体" panose="02010609060101010101" charset="-122"/>
            </a:endParaRPr>
          </a:p>
        </p:txBody>
      </p:sp>
      <p:sp>
        <p:nvSpPr>
          <p:cNvPr id="13" name="矩形 12"/>
          <p:cNvSpPr/>
          <p:nvPr/>
        </p:nvSpPr>
        <p:spPr>
          <a:xfrm>
            <a:off x="4569460" y="3970020"/>
            <a:ext cx="7288530" cy="67691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sz="2000">
                <a:latin typeface="楷体" panose="02010609060101010101" charset="-122"/>
                <a:ea typeface="楷体" panose="02010609060101010101" charset="-122"/>
                <a:cs typeface="楷体" panose="02010609060101010101" charset="-122"/>
              </a:rPr>
              <a:t>实行保甲制度，调查户口，推行连坐法，扩大伪军，加强特务活动</a:t>
            </a:r>
            <a:r>
              <a:rPr lang="zh-CN" sz="2000">
                <a:latin typeface="楷体" panose="02010609060101010101" charset="-122"/>
                <a:ea typeface="楷体" panose="02010609060101010101" charset="-122"/>
                <a:cs typeface="楷体" panose="02010609060101010101" charset="-122"/>
              </a:rPr>
              <a:t>；</a:t>
            </a:r>
            <a:r>
              <a:rPr sz="2000">
                <a:latin typeface="楷体" panose="02010609060101010101" charset="-122"/>
                <a:ea typeface="楷体" panose="02010609060101010101" charset="-122"/>
                <a:cs typeface="楷体" panose="02010609060101010101" charset="-122"/>
              </a:rPr>
              <a:t>着重对人民的欺骗怀柔，宣扬“王道乐土”</a:t>
            </a:r>
            <a:endParaRPr sz="2000">
              <a:latin typeface="楷体" panose="02010609060101010101" charset="-122"/>
              <a:ea typeface="楷体" panose="02010609060101010101" charset="-122"/>
              <a:cs typeface="楷体" panose="02010609060101010101" charset="-122"/>
            </a:endParaRPr>
          </a:p>
        </p:txBody>
      </p:sp>
      <p:sp>
        <p:nvSpPr>
          <p:cNvPr id="14" name="矩形 13"/>
          <p:cNvSpPr/>
          <p:nvPr/>
        </p:nvSpPr>
        <p:spPr>
          <a:xfrm>
            <a:off x="4569460" y="4799330"/>
            <a:ext cx="7288530" cy="67691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sz="2000">
                <a:latin typeface="楷体" panose="02010609060101010101" charset="-122"/>
                <a:ea typeface="楷体" panose="02010609060101010101" charset="-122"/>
                <a:cs typeface="楷体" panose="02010609060101010101" charset="-122"/>
              </a:rPr>
              <a:t>实行“大检举”，恐怖政策与怀柔政策兼施，普遍修筑封锁沟墙和碉堡，并实行所谓“绝缘政策”，制造无人区</a:t>
            </a:r>
            <a:endParaRPr sz="2000">
              <a:latin typeface="楷体" panose="02010609060101010101" charset="-122"/>
              <a:ea typeface="楷体" panose="02010609060101010101" charset="-122"/>
              <a:cs typeface="楷体" panose="02010609060101010101" charset="-122"/>
            </a:endParaRPr>
          </a:p>
        </p:txBody>
      </p:sp>
      <p:sp>
        <p:nvSpPr>
          <p:cNvPr id="16" name="矩形 15"/>
          <p:cNvSpPr/>
          <p:nvPr/>
        </p:nvSpPr>
        <p:spPr>
          <a:xfrm>
            <a:off x="4569460" y="5628640"/>
            <a:ext cx="7288530" cy="67691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sz="2000">
                <a:latin typeface="楷体" panose="02010609060101010101" charset="-122"/>
                <a:ea typeface="楷体" panose="02010609060101010101" charset="-122"/>
                <a:cs typeface="楷体" panose="02010609060101010101" charset="-122"/>
              </a:rPr>
              <a:t>加紧“扫荡”，实行极其野蛮残忍的“三光政策”（杀光、烧光、抢光），企图扼杀敌后抗日根据地军民的生存条件</a:t>
            </a:r>
            <a:endParaRPr sz="2000">
              <a:latin typeface="楷体" panose="02010609060101010101" charset="-122"/>
              <a:ea typeface="楷体" panose="02010609060101010101" charset="-122"/>
              <a:cs typeface="楷体" panose="02010609060101010101" charset="-122"/>
            </a:endParaRPr>
          </a:p>
        </p:txBody>
      </p:sp>
      <p:cxnSp>
        <p:nvCxnSpPr>
          <p:cNvPr id="17" name="肘形连接符 16"/>
          <p:cNvCxnSpPr/>
          <p:nvPr/>
        </p:nvCxnSpPr>
        <p:spPr>
          <a:xfrm rot="10800000" flipV="1">
            <a:off x="1152525" y="4307840"/>
            <a:ext cx="3175" cy="1659255"/>
          </a:xfrm>
          <a:prstGeom prst="bentConnector3">
            <a:avLst>
              <a:gd name="adj1" fmla="val 506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7" idx="3"/>
            <a:endCxn id="10" idx="1"/>
          </p:cNvCxnSpPr>
          <p:nvPr/>
        </p:nvCxnSpPr>
        <p:spPr>
          <a:xfrm>
            <a:off x="784225" y="5128895"/>
            <a:ext cx="3683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2" idx="3"/>
            <a:endCxn id="13" idx="1"/>
          </p:cNvCxnSpPr>
          <p:nvPr/>
        </p:nvCxnSpPr>
        <p:spPr>
          <a:xfrm>
            <a:off x="4187190" y="4299585"/>
            <a:ext cx="38227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187190" y="5137785"/>
            <a:ext cx="38227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4187190" y="5967095"/>
            <a:ext cx="38227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标题 4"/>
          <p:cNvSpPr>
            <a:spLocks noGrp="1"/>
          </p:cNvSpPr>
          <p:nvPr/>
        </p:nvSpPr>
        <p:spPr>
          <a:xfrm>
            <a:off x="3746500" y="96520"/>
            <a:ext cx="10852150" cy="558800"/>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3600" b="1" i="0" u="none" strike="noStrike" kern="1200" cap="none" spc="300" normalizeH="0" baseline="0" noProof="1">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r>
              <a:rPr lang="zh-CN" altLang="en-US" sz="3200">
                <a:solidFill>
                  <a:schemeClr val="tx1"/>
                </a:solidFill>
                <a:effectLst/>
                <a:latin typeface="黑体" charset="0"/>
                <a:ea typeface="黑体" charset="0"/>
                <a:cs typeface="+mj-ea"/>
              </a:rPr>
              <a:t>日军的侵华暴行</a:t>
            </a:r>
            <a:endParaRPr lang="zh-CN" altLang="en-US" sz="3200">
              <a:solidFill>
                <a:schemeClr val="tx1"/>
              </a:solidFill>
              <a:effectLst/>
              <a:latin typeface="黑体" charset="0"/>
              <a:ea typeface="黑体" charset="0"/>
              <a:cs typeface="+mj-ea"/>
            </a:endParaRPr>
          </a:p>
        </p:txBody>
      </p:sp>
    </p:spTree>
  </p:cSld>
  <p:clrMapOvr>
    <a:masterClrMapping/>
  </p:clrMapOvr>
  <mc:AlternateContent xmlns:mc="http://schemas.openxmlformats.org/markup-compatibility/2006">
    <mc:Choice xmlns:p14="http://schemas.microsoft.com/office/powerpoint/2010/main" Requires="p14">
      <p:transition p14:dur="10">
        <p14:doors dir="ver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64490" y="1103630"/>
            <a:ext cx="4725035" cy="521970"/>
          </a:xfrm>
          <a:prstGeom prst="rect">
            <a:avLst/>
          </a:prstGeom>
          <a:noFill/>
        </p:spPr>
        <p:txBody>
          <a:bodyPr wrap="square" rtlCol="0" anchor="t">
            <a:spAutoFit/>
          </a:bodyPr>
          <a:lstStyle/>
          <a:p>
            <a:pPr lvl="0" algn="l">
              <a:buClrTx/>
              <a:buSzTx/>
              <a:buFontTx/>
            </a:pPr>
            <a:r>
              <a:rPr lang="en-US" altLang="zh-CN" sz="2800" b="1">
                <a:effectLst/>
                <a:latin typeface="黑体" panose="02010609060101010101" pitchFamily="49" charset="-122"/>
                <a:ea typeface="黑体" panose="02010609060101010101" pitchFamily="49" charset="-122"/>
                <a:cs typeface="黑体" panose="02010609060101010101" pitchFamily="49" charset="-122"/>
                <a:sym typeface="+mn-ea"/>
              </a:rPr>
              <a:t> </a:t>
            </a:r>
            <a:r>
              <a:rPr lang="zh-CN" sz="2800" b="1">
                <a:effectLst/>
                <a:latin typeface="黑体" panose="02010609060101010101" pitchFamily="49" charset="-122"/>
                <a:ea typeface="黑体" panose="02010609060101010101" pitchFamily="49" charset="-122"/>
                <a:cs typeface="黑体" panose="02010609060101010101" pitchFamily="49" charset="-122"/>
                <a:sym typeface="+mn-ea"/>
              </a:rPr>
              <a:t>推行“慰安妇”制度</a:t>
            </a:r>
            <a:endParaRPr lang="zh-CN" sz="2800" b="1">
              <a:effectLst/>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12" name="文本框 11">
            <a:hlinkClick r:id="rId1" action="ppaction://hlinksldjump"/>
          </p:cNvPr>
          <p:cNvSpPr txBox="1"/>
          <p:nvPr/>
        </p:nvSpPr>
        <p:spPr>
          <a:xfrm>
            <a:off x="530860" y="4713605"/>
            <a:ext cx="11202670" cy="1296670"/>
          </a:xfrm>
          <a:prstGeom prst="rect">
            <a:avLst/>
          </a:prstGeom>
          <a:noFill/>
        </p:spPr>
        <p:txBody>
          <a:bodyPr wrap="square" rtlCol="0" anchor="t">
            <a:spAutoFit/>
          </a:bodyPr>
          <a:lstStyle/>
          <a:p>
            <a:pPr>
              <a:lnSpc>
                <a:spcPct val="140000"/>
              </a:lnSpc>
            </a:pPr>
            <a:r>
              <a:rPr lang="zh-CN" altLang="en-US" sz="2800">
                <a:latin typeface="黑体" panose="02010609060101010101" pitchFamily="49" charset="-122"/>
                <a:ea typeface="黑体" panose="02010609060101010101" pitchFamily="49" charset="-122"/>
                <a:cs typeface="黑体" panose="02010609060101010101" pitchFamily="49" charset="-122"/>
              </a:rPr>
              <a:t>日本侵华战争（1931-1945）的十四年间，中国大约曾有20万，甚至更多的女性惨遭蹂躏。</a:t>
            </a:r>
            <a:endParaRPr lang="zh-CN" altLang="en-US" sz="2800">
              <a:latin typeface="黑体" panose="02010609060101010101" pitchFamily="49" charset="-122"/>
              <a:ea typeface="黑体" panose="02010609060101010101" pitchFamily="49" charset="-122"/>
              <a:cs typeface="黑体" panose="02010609060101010101" pitchFamily="49" charset="-122"/>
            </a:endParaRPr>
          </a:p>
        </p:txBody>
      </p:sp>
      <p:sp>
        <p:nvSpPr>
          <p:cNvPr id="13" name="文本框 12"/>
          <p:cNvSpPr txBox="1"/>
          <p:nvPr/>
        </p:nvSpPr>
        <p:spPr>
          <a:xfrm>
            <a:off x="530860" y="1724025"/>
            <a:ext cx="10851515" cy="3105150"/>
          </a:xfrm>
          <a:prstGeom prst="rect">
            <a:avLst/>
          </a:prstGeom>
          <a:noFill/>
          <a:ln w="28575" cmpd="dbl">
            <a:noFill/>
            <a:prstDash val="sysDot"/>
          </a:ln>
        </p:spPr>
        <p:txBody>
          <a:bodyPr wrap="square" rtlCol="0" anchor="t">
            <a:spAutoFit/>
          </a:bodyPr>
          <a:lstStyle/>
          <a:p>
            <a:pPr algn="just" fontAlgn="auto">
              <a:lnSpc>
                <a:spcPct val="140000"/>
              </a:lnSpc>
            </a:pPr>
            <a:r>
              <a:rPr lang="zh-CN" altLang="en-US" sz="2800">
                <a:latin typeface="黑体" charset="0"/>
                <a:ea typeface="黑体" charset="0"/>
                <a:cs typeface="楷体" panose="02010609060101010101" charset="-122"/>
              </a:rPr>
              <a:t>慰安妇是第二次世界大战时期日本政府及其军队为顺利实施并完成侵略亚洲的战争而推行的一种军队性奴隶制度。</a:t>
            </a:r>
            <a:endParaRPr lang="zh-CN" altLang="en-US" sz="2800">
              <a:latin typeface="黑体" charset="0"/>
              <a:ea typeface="黑体" charset="0"/>
              <a:cs typeface="楷体" panose="02010609060101010101" charset="-122"/>
            </a:endParaRPr>
          </a:p>
          <a:p>
            <a:pPr algn="just" fontAlgn="auto">
              <a:lnSpc>
                <a:spcPct val="140000"/>
              </a:lnSpc>
            </a:pPr>
            <a:r>
              <a:rPr lang="zh-CN" altLang="en-US" sz="2800">
                <a:latin typeface="黑体" charset="0"/>
                <a:ea typeface="黑体" charset="0"/>
                <a:cs typeface="楷体" panose="02010609060101010101" charset="-122"/>
              </a:rPr>
              <a:t>大部分慰安妇来自中国、朝鲜半岛、日本本土，也有许多琉球、东南亚、荷兰等地的女性，其中在日本本土召集的慰安妇又被称为女子挺身队。</a:t>
            </a:r>
            <a:endParaRPr lang="zh-CN" altLang="en-US" sz="2800">
              <a:latin typeface="黑体" charset="0"/>
              <a:ea typeface="黑体" charset="0"/>
              <a:cs typeface="楷体" panose="02010609060101010101" charset="-122"/>
            </a:endParaRPr>
          </a:p>
        </p:txBody>
      </p:sp>
      <p:sp>
        <p:nvSpPr>
          <p:cNvPr id="2" name="标题 4"/>
          <p:cNvSpPr>
            <a:spLocks noGrp="1"/>
          </p:cNvSpPr>
          <p:nvPr/>
        </p:nvSpPr>
        <p:spPr>
          <a:xfrm>
            <a:off x="3385185" y="265430"/>
            <a:ext cx="10852150" cy="558800"/>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3600" b="1" i="0" u="none" strike="noStrike" kern="1200" cap="none" spc="300" normalizeH="0" baseline="0" noProof="1">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algn="l"/>
            <a:r>
              <a:rPr lang="zh-CN" altLang="en-US" sz="3200">
                <a:solidFill>
                  <a:schemeClr val="tx1"/>
                </a:solidFill>
                <a:effectLst/>
                <a:latin typeface="黑体" charset="0"/>
                <a:ea typeface="黑体" charset="0"/>
                <a:cs typeface="+mj-ea"/>
              </a:rPr>
              <a:t>日军的侵华暴行</a:t>
            </a:r>
            <a:endParaRPr lang="zh-CN" altLang="en-US" sz="3200">
              <a:solidFill>
                <a:schemeClr val="tx1"/>
              </a:solidFill>
              <a:effectLst/>
              <a:latin typeface="黑体" charset="0"/>
              <a:ea typeface="黑体" charset="0"/>
              <a:cs typeface="+mj-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10">
        <p14:doors dir="ver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1"/>
          <a:stretch>
            <a:fillRect/>
          </a:stretch>
        </a:blipFill>
        <a:effectLst/>
      </p:bgPr>
    </p:bg>
    <p:spTree>
      <p:nvGrpSpPr>
        <p:cNvPr id="1" name=""/>
        <p:cNvGrpSpPr/>
        <p:nvPr/>
      </p:nvGrpSpPr>
      <p:grpSpPr>
        <a:xfrm>
          <a:off x="0" y="0"/>
          <a:ext cx="0" cy="0"/>
          <a:chOff x="0" y="0"/>
          <a:chExt cx="0" cy="0"/>
        </a:xfrm>
      </p:grpSpPr>
      <p:cxnSp>
        <p:nvCxnSpPr>
          <p:cNvPr id="27650" name="直接连接符 7"/>
          <p:cNvCxnSpPr>
            <a:cxnSpLocks noChangeShapeType="1"/>
          </p:cNvCxnSpPr>
          <p:nvPr/>
        </p:nvCxnSpPr>
        <p:spPr bwMode="auto">
          <a:xfrm flipV="1">
            <a:off x="0" y="685800"/>
            <a:ext cx="12204700" cy="7938"/>
          </a:xfrm>
          <a:prstGeom prst="line">
            <a:avLst/>
          </a:prstGeom>
          <a:noFill/>
          <a:ln w="19050" algn="ctr">
            <a:solidFill>
              <a:schemeClr val="tx1"/>
            </a:solidFill>
            <a:miter lim="800000"/>
          </a:ln>
        </p:spPr>
      </p:cxnSp>
      <p:sp>
        <p:nvSpPr>
          <p:cNvPr id="9" name="任意多边形 21"/>
          <p:cNvSpPr/>
          <p:nvPr/>
        </p:nvSpPr>
        <p:spPr>
          <a:xfrm>
            <a:off x="0" y="0"/>
            <a:ext cx="1049338" cy="693738"/>
          </a:xfrm>
          <a:custGeom>
            <a:avLst/>
            <a:gdLst>
              <a:gd name="connsiteX0" fmla="*/ 0 w 1066800"/>
              <a:gd name="connsiteY0" fmla="*/ 0 h 702734"/>
              <a:gd name="connsiteX1" fmla="*/ 16933 w 1066800"/>
              <a:gd name="connsiteY1" fmla="*/ 702734 h 702734"/>
              <a:gd name="connsiteX2" fmla="*/ 1066800 w 1066800"/>
              <a:gd name="connsiteY2" fmla="*/ 702734 h 702734"/>
              <a:gd name="connsiteX3" fmla="*/ 787400 w 1066800"/>
              <a:gd name="connsiteY3" fmla="*/ 16934 h 702734"/>
              <a:gd name="connsiteX4" fmla="*/ 0 w 1066800"/>
              <a:gd name="connsiteY4" fmla="*/ 0 h 702734"/>
              <a:gd name="connsiteX0-1" fmla="*/ 1 w 1049867"/>
              <a:gd name="connsiteY0-2" fmla="*/ 0 h 685801"/>
              <a:gd name="connsiteX1-3" fmla="*/ 0 w 1049867"/>
              <a:gd name="connsiteY1-4" fmla="*/ 685801 h 685801"/>
              <a:gd name="connsiteX2-5" fmla="*/ 1049867 w 1049867"/>
              <a:gd name="connsiteY2-6" fmla="*/ 685801 h 685801"/>
              <a:gd name="connsiteX3-7" fmla="*/ 770467 w 1049867"/>
              <a:gd name="connsiteY3-8" fmla="*/ 1 h 685801"/>
              <a:gd name="connsiteX4-9" fmla="*/ 1 w 1049867"/>
              <a:gd name="connsiteY4-10" fmla="*/ 0 h 6858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49867" h="685801">
                <a:moveTo>
                  <a:pt x="1" y="0"/>
                </a:moveTo>
                <a:cubicBezTo>
                  <a:pt x="1" y="228600"/>
                  <a:pt x="0" y="457201"/>
                  <a:pt x="0" y="685801"/>
                </a:cubicBezTo>
                <a:lnTo>
                  <a:pt x="1049867" y="685801"/>
                </a:lnTo>
                <a:lnTo>
                  <a:pt x="770467" y="1"/>
                </a:lnTo>
                <a:lnTo>
                  <a:pt x="1" y="0"/>
                </a:lnTo>
                <a:close/>
              </a:path>
            </a:pathLst>
          </a:custGeom>
          <a:solidFill>
            <a:schemeClr val="tx1"/>
          </a:solidFill>
          <a:ln w="12700" cap="flat" cmpd="sng" algn="ctr">
            <a:noFill/>
            <a:prstDash val="solid"/>
            <a:miter lim="800000"/>
          </a:ln>
          <a:effectLst/>
        </p:spPr>
        <p:txBody>
          <a:bodyPr anchor="ctr"/>
          <a:lstStyle/>
          <a:p>
            <a:pPr algn="ctr" fontAlgn="auto">
              <a:spcBef>
                <a:spcPct val="0"/>
              </a:spcBef>
              <a:spcAft>
                <a:spcPct val="0"/>
              </a:spcAft>
              <a:defRPr/>
            </a:pPr>
            <a:endParaRPr lang="zh-CN" altLang="en-US" kern="0">
              <a:solidFill>
                <a:srgbClr val="FF0000"/>
              </a:solidFill>
              <a:latin typeface="等线"/>
              <a:ea typeface="等线" panose="02010600030101010101" pitchFamily="2" charset="-122"/>
            </a:endParaRPr>
          </a:p>
        </p:txBody>
      </p:sp>
      <p:sp>
        <p:nvSpPr>
          <p:cNvPr id="16" name="文本框 15">
            <a:hlinkClick r:id="rId2" action="ppaction://hlinksldjump"/>
          </p:cNvPr>
          <p:cNvSpPr txBox="1"/>
          <p:nvPr/>
        </p:nvSpPr>
        <p:spPr>
          <a:xfrm>
            <a:off x="230188" y="971550"/>
            <a:ext cx="11663362" cy="2768600"/>
          </a:xfrm>
          <a:prstGeom prst="rect">
            <a:avLst/>
          </a:prstGeom>
          <a:solidFill>
            <a:srgbClr val="F8F8F8">
              <a:alpha val="69804"/>
            </a:srgbClr>
          </a:solidFill>
          <a:ln>
            <a:noFill/>
          </a:ln>
        </p:spPr>
        <p:txBody>
          <a:bodyPr>
            <a:spAutoFit/>
          </a:bodyPr>
          <a:lstStyle>
            <a:defPPr>
              <a:defRPr lang="zh-CN"/>
            </a:defPPr>
            <a:lvl1pPr indent="720090">
              <a:lnSpc>
                <a:spcPct val="150000"/>
              </a:lnSpc>
              <a:buFont typeface="Arial" panose="020B0604020202090204" pitchFamily="34" charset="0"/>
              <a:buNone/>
              <a:defRPr sz="2400" b="1">
                <a:effectLst>
                  <a:outerShdw blurRad="38100" dist="38100" dir="2700000" algn="tl">
                    <a:srgbClr val="C0C0C0"/>
                  </a:outerShdw>
                </a:effectLst>
                <a:latin typeface="黑体" panose="02010609060101010101" pitchFamily="49" charset="-122"/>
                <a:ea typeface="黑体" panose="02010609060101010101" pitchFamily="49" charset="-122"/>
              </a:defRPr>
            </a:lvl1pPr>
          </a:lstStyle>
          <a:p>
            <a:pPr fontAlgn="auto">
              <a:spcBef>
                <a:spcPct val="0"/>
              </a:spcBef>
              <a:spcAft>
                <a:spcPct val="0"/>
              </a:spcAft>
              <a:defRPr/>
            </a:pPr>
            <a:r>
              <a:rPr lang="zh-CN" altLang="zh-CN"/>
              <a:t>无论各党派在过去和现在有任何政见和厉害的不同</a:t>
            </a:r>
            <a:r>
              <a:rPr lang="en-US" altLang="zh-CN"/>
              <a:t>……</a:t>
            </a:r>
            <a:r>
              <a:rPr lang="zh-CN" altLang="zh-CN"/>
              <a:t>大家都应当有“兄弟阋墙外御其辱”的真诚觉悟，首先大家都应该停止内战，一边集中一切国力去为抗日救国的神圣事业而奋斗。                  </a:t>
            </a:r>
            <a:r>
              <a:rPr lang="zh-CN" altLang="zh-CN" sz="2000" b="0"/>
              <a:t>——《为抗日救国告全体同胞书》（</a:t>
            </a:r>
            <a:r>
              <a:rPr lang="en-US" altLang="zh-CN" sz="2000" b="0"/>
              <a:t>1935</a:t>
            </a:r>
            <a:r>
              <a:rPr lang="zh-CN" altLang="zh-CN" sz="2000" b="0"/>
              <a:t>年</a:t>
            </a:r>
            <a:r>
              <a:rPr lang="en-US" altLang="zh-CN" sz="2000"/>
              <a:t>8</a:t>
            </a:r>
            <a:r>
              <a:rPr lang="zh-CN" altLang="zh-CN" sz="2000"/>
              <a:t>月</a:t>
            </a:r>
            <a:r>
              <a:rPr lang="en-US" altLang="zh-CN" sz="2000"/>
              <a:t>1</a:t>
            </a:r>
            <a:r>
              <a:rPr lang="zh-CN" altLang="zh-CN" sz="2000"/>
              <a:t>日</a:t>
            </a:r>
            <a:r>
              <a:rPr lang="zh-CN" altLang="en-US" sz="2000" b="0"/>
              <a:t>）</a:t>
            </a:r>
            <a:endParaRPr lang="en-US" altLang="zh-CN" sz="2000" b="0"/>
          </a:p>
          <a:p>
            <a:pPr fontAlgn="auto">
              <a:spcBef>
                <a:spcPct val="0"/>
              </a:spcBef>
              <a:spcAft>
                <a:spcPct val="0"/>
              </a:spcAft>
              <a:defRPr/>
            </a:pPr>
            <a:r>
              <a:rPr lang="zh-CN" altLang="en-US"/>
              <a:t>党的基本策略任务是什么呢？不是别的，就是建立广泛的民族革命统一战线。</a:t>
            </a:r>
            <a:endParaRPr lang="en-US" altLang="zh-CN"/>
          </a:p>
          <a:p>
            <a:pPr fontAlgn="auto">
              <a:spcBef>
                <a:spcPct val="0"/>
              </a:spcBef>
              <a:spcAft>
                <a:spcPct val="0"/>
              </a:spcAft>
              <a:defRPr/>
            </a:pPr>
            <a:r>
              <a:rPr lang="en-US" altLang="zh-CN" sz="2000" b="0"/>
              <a:t>              ——《</a:t>
            </a:r>
            <a:r>
              <a:rPr lang="zh-CN" altLang="en-US" sz="2000" b="0"/>
              <a:t>论反对日本帝国主义的策略</a:t>
            </a:r>
            <a:r>
              <a:rPr lang="en-US" altLang="zh-CN" sz="2000" b="0"/>
              <a:t>》</a:t>
            </a:r>
            <a:r>
              <a:rPr lang="zh-CN" altLang="en-US" sz="2000" b="0"/>
              <a:t>（</a:t>
            </a:r>
            <a:r>
              <a:rPr lang="en-US" altLang="zh-CN" sz="2000" b="0"/>
              <a:t>1935</a:t>
            </a:r>
            <a:r>
              <a:rPr lang="zh-CN" altLang="en-US" sz="2000" b="0"/>
              <a:t>年</a:t>
            </a:r>
            <a:r>
              <a:rPr lang="en-US" altLang="zh-CN" sz="2000" b="0"/>
              <a:t>12</a:t>
            </a:r>
            <a:r>
              <a:rPr lang="zh-CN" altLang="en-US" sz="2000" b="0"/>
              <a:t>月</a:t>
            </a:r>
            <a:r>
              <a:rPr lang="en-US" altLang="zh-CN" sz="2000" b="0"/>
              <a:t>27</a:t>
            </a:r>
            <a:r>
              <a:rPr lang="zh-CN" altLang="en-US" sz="2000" b="0"/>
              <a:t>日</a:t>
            </a:r>
            <a:r>
              <a:rPr lang="zh-CN" altLang="en-US" sz="2000"/>
              <a:t>瓦窑堡会议</a:t>
            </a:r>
            <a:r>
              <a:rPr lang="zh-CN" altLang="en-US" sz="2000" b="0"/>
              <a:t>毛泽东所做）</a:t>
            </a:r>
            <a:endParaRPr lang="zh-CN" altLang="en-US" sz="2000" b="0"/>
          </a:p>
        </p:txBody>
      </p:sp>
      <p:sp>
        <p:nvSpPr>
          <p:cNvPr id="27653" name="文本框 17"/>
          <p:cNvSpPr txBox="1">
            <a:spLocks noChangeArrowheads="1"/>
          </p:cNvSpPr>
          <p:nvPr/>
        </p:nvSpPr>
        <p:spPr bwMode="auto">
          <a:xfrm>
            <a:off x="-1382712" y="3723323"/>
            <a:ext cx="11029950" cy="521970"/>
          </a:xfrm>
          <a:prstGeom prst="rect">
            <a:avLst/>
          </a:prstGeom>
          <a:noFill/>
          <a:ln w="9525">
            <a:noFill/>
            <a:miter lim="800000"/>
          </a:ln>
        </p:spPr>
        <p:txBody>
          <a:bodyPr>
            <a:spAutoFit/>
          </a:bodyPr>
          <a:lstStyle/>
          <a:p>
            <a:pPr algn="ctr"/>
            <a:r>
              <a:rPr lang="zh-CN" altLang="en-US" sz="2800" b="1">
                <a:latin typeface="黑体" panose="02010609060101010101" pitchFamily="49" charset="-122"/>
                <a:ea typeface="黑体" panose="02010609060101010101" pitchFamily="49" charset="-122"/>
              </a:rPr>
              <a:t>思考：中国共产党面对危局的态度如何？</a:t>
            </a:r>
            <a:endParaRPr lang="zh-CN" altLang="zh-CN" sz="2800" b="1">
              <a:latin typeface="黑体" panose="02010609060101010101" pitchFamily="49" charset="-122"/>
              <a:ea typeface="黑体" panose="02010609060101010101" pitchFamily="49" charset="-122"/>
            </a:endParaRPr>
          </a:p>
        </p:txBody>
      </p:sp>
      <p:sp>
        <p:nvSpPr>
          <p:cNvPr id="21" name="文本框 20"/>
          <p:cNvSpPr txBox="1"/>
          <p:nvPr/>
        </p:nvSpPr>
        <p:spPr>
          <a:xfrm>
            <a:off x="1574483" y="4285615"/>
            <a:ext cx="5240337" cy="522288"/>
          </a:xfrm>
          <a:prstGeom prst="rect">
            <a:avLst/>
          </a:prstGeom>
          <a:solidFill>
            <a:schemeClr val="tx1">
              <a:lumMod val="65000"/>
              <a:lumOff val="35000"/>
            </a:schemeClr>
          </a:solidFill>
        </p:spPr>
        <p:txBody>
          <a:bodyPr>
            <a:spAutoFit/>
          </a:bodyPr>
          <a:lstStyle>
            <a:defPPr>
              <a:defRPr lang="zh-CN"/>
            </a:defPPr>
            <a:lvl1pPr algn="ctr">
              <a:defRPr sz="3600" b="1">
                <a:solidFill>
                  <a:schemeClr val="bg1"/>
                </a:solidFill>
                <a:latin typeface="华文新魏" panose="02010800040101010101" charset="-122"/>
                <a:ea typeface="华文新魏" panose="02010800040101010101" charset="-122"/>
              </a:defRPr>
            </a:lvl1pPr>
          </a:lstStyle>
          <a:p>
            <a:pPr fontAlgn="auto">
              <a:spcBef>
                <a:spcPct val="0"/>
              </a:spcBef>
              <a:spcAft>
                <a:spcPct val="0"/>
              </a:spcAft>
              <a:defRPr/>
            </a:pPr>
            <a:r>
              <a:rPr lang="zh-CN" altLang="en-US" sz="2800">
                <a:sym typeface="+mn-ea"/>
              </a:rPr>
              <a:t>呼吁“停止内战，一致抗日”</a:t>
            </a:r>
            <a:endParaRPr lang="zh-CN" altLang="en-US" sz="2800">
              <a:sym typeface="+mn-ea"/>
            </a:endParaRPr>
          </a:p>
        </p:txBody>
      </p:sp>
      <p:sp>
        <p:nvSpPr>
          <p:cNvPr id="24" name="文本框 23"/>
          <p:cNvSpPr txBox="1"/>
          <p:nvPr/>
        </p:nvSpPr>
        <p:spPr>
          <a:xfrm>
            <a:off x="1574483" y="5486400"/>
            <a:ext cx="5241925" cy="522288"/>
          </a:xfrm>
          <a:prstGeom prst="rect">
            <a:avLst/>
          </a:prstGeom>
          <a:solidFill>
            <a:schemeClr val="tx1">
              <a:lumMod val="65000"/>
              <a:lumOff val="35000"/>
            </a:schemeClr>
          </a:solidFill>
        </p:spPr>
        <p:txBody>
          <a:bodyPr>
            <a:spAutoFit/>
          </a:bodyPr>
          <a:lstStyle>
            <a:defPPr>
              <a:defRPr lang="zh-CN"/>
            </a:defPPr>
            <a:lvl1pPr algn="ctr">
              <a:defRPr sz="3600" b="1">
                <a:solidFill>
                  <a:schemeClr val="bg1"/>
                </a:solidFill>
                <a:latin typeface="华文新魏" panose="02010800040101010101" charset="-122"/>
                <a:ea typeface="华文新魏" panose="02010800040101010101" charset="-122"/>
              </a:defRPr>
            </a:lvl1pPr>
          </a:lstStyle>
          <a:p>
            <a:pPr fontAlgn="auto">
              <a:spcBef>
                <a:spcPct val="0"/>
              </a:spcBef>
              <a:spcAft>
                <a:spcPct val="0"/>
              </a:spcAft>
              <a:defRPr/>
            </a:pPr>
            <a:r>
              <a:rPr lang="zh-CN" altLang="en-US" sz="2800">
                <a:sym typeface="+mn-ea"/>
              </a:rPr>
              <a:t>提出建立抗日民族统一战线</a:t>
            </a:r>
            <a:endParaRPr lang="zh-CN" altLang="en-US" sz="2800">
              <a:sym typeface="+mn-ea"/>
            </a:endParaRPr>
          </a:p>
        </p:txBody>
      </p:sp>
      <p:pic>
        <p:nvPicPr>
          <p:cNvPr id="27656" name="Picture 9"/>
          <p:cNvPicPr>
            <a:picLocks noChangeAspect="1" noChangeArrowheads="1"/>
          </p:cNvPicPr>
          <p:nvPr/>
        </p:nvPicPr>
        <p:blipFill>
          <a:blip r:embed="rId3"/>
          <a:stretch>
            <a:fillRect/>
          </a:stretch>
        </p:blipFill>
        <p:spPr bwMode="auto">
          <a:xfrm>
            <a:off x="0" y="6008688"/>
            <a:ext cx="12192000" cy="723900"/>
          </a:xfrm>
          <a:prstGeom prst="rect">
            <a:avLst/>
          </a:prstGeom>
          <a:noFill/>
          <a:ln w="9525">
            <a:noFill/>
            <a:miter lim="800000"/>
            <a:headEnd/>
            <a:tailEnd/>
          </a:ln>
        </p:spPr>
      </p:pic>
      <p:sp>
        <p:nvSpPr>
          <p:cNvPr id="27657" name="TextBox 2"/>
          <p:cNvSpPr txBox="1">
            <a:spLocks noChangeArrowheads="1"/>
          </p:cNvSpPr>
          <p:nvPr/>
        </p:nvSpPr>
        <p:spPr bwMode="auto">
          <a:xfrm>
            <a:off x="1574800" y="0"/>
            <a:ext cx="5895975" cy="579438"/>
          </a:xfrm>
          <a:prstGeom prst="rect">
            <a:avLst/>
          </a:prstGeom>
          <a:noFill/>
          <a:ln w="9525">
            <a:noFill/>
            <a:miter lim="800000"/>
          </a:ln>
        </p:spPr>
        <p:txBody>
          <a:bodyPr wrap="none">
            <a:spAutoFit/>
          </a:bodyPr>
          <a:lstStyle/>
          <a:p>
            <a:r>
              <a:rPr lang="zh-CN" altLang="en-US" sz="3200" b="1">
                <a:latin typeface="黑体" panose="02010609060101010101" pitchFamily="49" charset="-122"/>
                <a:ea typeface="黑体" panose="02010609060101010101" pitchFamily="49" charset="-122"/>
              </a:rPr>
              <a:t>二、日本侵华与中国人民的抵抗</a:t>
            </a:r>
            <a:endParaRPr lang="zh-CN" altLang="en-US" sz="3200" b="1">
              <a:latin typeface="黑体" panose="02010609060101010101" pitchFamily="49" charset="-122"/>
              <a:ea typeface="黑体" panose="02010609060101010101" pitchFamily="49" charset="-122"/>
            </a:endParaRPr>
          </a:p>
        </p:txBody>
      </p:sp>
      <p:sp>
        <p:nvSpPr>
          <p:cNvPr id="2" name="文本框 1"/>
          <p:cNvSpPr txBox="1"/>
          <p:nvPr/>
        </p:nvSpPr>
        <p:spPr>
          <a:xfrm>
            <a:off x="1805305" y="4886325"/>
            <a:ext cx="4457700" cy="521970"/>
          </a:xfrm>
          <a:prstGeom prst="rect">
            <a:avLst/>
          </a:prstGeom>
          <a:noFill/>
        </p:spPr>
        <p:txBody>
          <a:bodyPr wrap="none" rtlCol="0">
            <a:spAutoFit/>
          </a:bodyPr>
          <a:p>
            <a:pPr algn="ctr"/>
            <a:r>
              <a:rPr lang="zh-CN" altLang="en-US" sz="2800" b="1">
                <a:latin typeface="黑体" panose="02010609060101010101" pitchFamily="49" charset="-122"/>
                <a:ea typeface="黑体" panose="02010609060101010101" pitchFamily="49" charset="-122"/>
                <a:sym typeface="+mn-ea"/>
              </a:rPr>
              <a:t>提出了什么样的应对之策？</a:t>
            </a:r>
            <a:endParaRPr lang="zh-CN" altLang="zh-CN" sz="2800" b="1">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blinds(horizontal)">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27653"/>
                                        </p:tgtEl>
                                        <p:attrNameLst>
                                          <p:attrName>style.visibility</p:attrName>
                                        </p:attrNameLst>
                                      </p:cBhvr>
                                      <p:to>
                                        <p:strVal val="visible"/>
                                      </p:to>
                                    </p:set>
                                    <p:animEffect transition="in" filter="blinds(horizontal)">
                                      <p:cBhvr>
                                        <p:cTn id="12" dur="500"/>
                                        <p:tgtEl>
                                          <p:spTgt spid="2765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6">
                                            <p:txEl>
                                              <p:pRg st="1" end="1"/>
                                            </p:txEl>
                                          </p:spTgt>
                                        </p:tgtEl>
                                        <p:attrNameLst>
                                          <p:attrName>style.visibility</p:attrName>
                                        </p:attrNameLst>
                                      </p:cBhvr>
                                      <p:to>
                                        <p:strVal val="visible"/>
                                      </p:to>
                                    </p:set>
                                    <p:animEffect transition="in" filter="blinds(horizontal)">
                                      <p:cBhvr>
                                        <p:cTn id="24" dur="500"/>
                                        <p:tgtEl>
                                          <p:spTgt spid="16">
                                            <p:txEl>
                                              <p:pRg st="1" end="1"/>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Effect transition="in" filter="blinds(horizontal)">
                                      <p:cBhvr>
                                        <p:cTn id="27" dur="500"/>
                                        <p:tgtEl>
                                          <p:spTgt spid="1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7653"/>
                                        </p:tgtEl>
                                        <p:attrNameLst>
                                          <p:attrName>style.visibility</p:attrName>
                                        </p:attrNameLst>
                                      </p:cBhvr>
                                      <p:to>
                                        <p:strVal val="visible"/>
                                      </p:to>
                                    </p:set>
                                    <p:animEffect transition="in" filter="blinds(horizontal)">
                                      <p:cBhvr>
                                        <p:cTn id="32" dur="500"/>
                                        <p:tgtEl>
                                          <p:spTgt spid="2765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anim calcmode="lin" valueType="num">
                                      <p:cBhvr>
                                        <p:cTn id="43" dur="1000" fill="hold"/>
                                        <p:tgtEl>
                                          <p:spTgt spid="24"/>
                                        </p:tgtEl>
                                        <p:attrNameLst>
                                          <p:attrName>ppt_x</p:attrName>
                                        </p:attrNameLst>
                                      </p:cBhvr>
                                      <p:tavLst>
                                        <p:tav tm="0">
                                          <p:val>
                                            <p:strVal val="#ppt_x"/>
                                          </p:val>
                                        </p:tav>
                                        <p:tav tm="100000">
                                          <p:val>
                                            <p:strVal val="#ppt_x"/>
                                          </p:val>
                                        </p:tav>
                                      </p:tavLst>
                                    </p:anim>
                                    <p:anim calcmode="lin" valueType="num">
                                      <p:cBhvr>
                                        <p:cTn id="4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4" grpId="0" bldLvl="0" animBg="1"/>
      <p:bldP spid="27653" grpId="0"/>
      <p:bldP spid="27653" grpId="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0"/>
          <p:cNvPicPr>
            <a:picLocks noChangeAspect="1" noChangeArrowheads="1"/>
          </p:cNvPicPr>
          <p:nvPr/>
        </p:nvPicPr>
        <p:blipFill>
          <a:blip r:embed="rId1"/>
          <a:stretch>
            <a:fillRect/>
          </a:stretch>
        </p:blipFill>
        <p:spPr bwMode="auto">
          <a:xfrm>
            <a:off x="0" y="6008688"/>
            <a:ext cx="12192000" cy="723900"/>
          </a:xfrm>
          <a:prstGeom prst="rect">
            <a:avLst/>
          </a:prstGeom>
          <a:noFill/>
          <a:ln w="9525">
            <a:noFill/>
            <a:miter lim="800000"/>
            <a:headEnd/>
            <a:tailEnd/>
          </a:ln>
        </p:spPr>
      </p:pic>
      <p:sp>
        <p:nvSpPr>
          <p:cNvPr id="11" name="文本框 10"/>
          <p:cNvSpPr txBox="1"/>
          <p:nvPr/>
        </p:nvSpPr>
        <p:spPr>
          <a:xfrm>
            <a:off x="356870" y="2106930"/>
            <a:ext cx="11645265" cy="1814830"/>
          </a:xfrm>
          <a:prstGeom prst="rect">
            <a:avLst/>
          </a:prstGeom>
          <a:solidFill>
            <a:schemeClr val="bg1"/>
          </a:solidFill>
          <a:ln w="19050">
            <a:noFill/>
            <a:prstDash val="dash"/>
          </a:ln>
        </p:spPr>
        <p:txBody>
          <a:bodyPr wrap="square">
            <a:spAutoFit/>
          </a:bodyPr>
          <a:lstStyle/>
          <a:p>
            <a:pPr indent="457200" fontAlgn="auto">
              <a:spcBef>
                <a:spcPct val="0"/>
              </a:spcBef>
              <a:spcAft>
                <a:spcPct val="0"/>
              </a:spcAft>
              <a:defRPr/>
            </a:pPr>
            <a:r>
              <a:rPr sz="2800">
                <a:latin typeface="黑体" charset="0"/>
                <a:ea typeface="黑体" charset="0"/>
                <a:cs typeface="黑体" charset="0"/>
              </a:rPr>
              <a:t>  </a:t>
            </a:r>
            <a:r>
              <a:rPr lang="zh-CN" altLang="en-US" sz="2800">
                <a:latin typeface="黑体" charset="0"/>
                <a:ea typeface="黑体" charset="0"/>
                <a:cs typeface="黑体" charset="0"/>
              </a:rPr>
              <a:t>这次发动是</a:t>
            </a:r>
            <a:r>
              <a:rPr lang="zh-CN" altLang="en-US" sz="2800">
                <a:solidFill>
                  <a:srgbClr val="C00000"/>
                </a:solidFill>
                <a:effectLst>
                  <a:outerShdw blurRad="38100" dist="38100" dir="2700000" algn="tl">
                    <a:srgbClr val="000000">
                      <a:alpha val="43137"/>
                    </a:srgbClr>
                  </a:outerShdw>
                </a:effectLst>
                <a:latin typeface="黑体" charset="0"/>
                <a:ea typeface="黑体" charset="0"/>
                <a:cs typeface="黑体" charset="0"/>
              </a:rPr>
              <a:t>为了要抗日救国</a:t>
            </a:r>
            <a:r>
              <a:rPr lang="zh-CN" altLang="en-US" sz="2800">
                <a:latin typeface="黑体" charset="0"/>
                <a:ea typeface="黑体" charset="0"/>
                <a:cs typeface="黑体" charset="0"/>
              </a:rPr>
              <a:t>而产生的，根据国内外形势，事变可能有两种前途：一种前途是爆发大规模内战；另一种前途是停止内战一致抗日</a:t>
            </a:r>
            <a:r>
              <a:rPr lang="en-US" altLang="zh-CN" sz="2800">
                <a:latin typeface="黑体" charset="0"/>
                <a:ea typeface="黑体" charset="0"/>
                <a:cs typeface="黑体" charset="0"/>
              </a:rPr>
              <a:t>……</a:t>
            </a:r>
            <a:r>
              <a:rPr lang="zh-CN" altLang="en-US" sz="2800">
                <a:latin typeface="黑体" charset="0"/>
                <a:ea typeface="黑体" charset="0"/>
                <a:cs typeface="黑体" charset="0"/>
              </a:rPr>
              <a:t>对蒋介石的处置，中共中央认为：</a:t>
            </a:r>
            <a:r>
              <a:rPr lang="zh-CN" altLang="en-US" sz="2800">
                <a:solidFill>
                  <a:srgbClr val="C00000"/>
                </a:solidFill>
                <a:effectLst>
                  <a:outerShdw blurRad="38100" dist="38100" dir="2700000" algn="tl">
                    <a:srgbClr val="000000">
                      <a:alpha val="43137"/>
                    </a:srgbClr>
                  </a:outerShdw>
                </a:effectLst>
                <a:latin typeface="黑体" charset="0"/>
                <a:ea typeface="黑体" charset="0"/>
                <a:cs typeface="黑体" charset="0"/>
              </a:rPr>
              <a:t>只要蒋介石同意一致抗日，就应当释放他。                              </a:t>
            </a:r>
            <a:r>
              <a:rPr lang="en-US" altLang="zh-CN" sz="1600">
                <a:latin typeface="黑体" charset="0"/>
                <a:ea typeface="黑体" charset="0"/>
                <a:cs typeface="黑体" charset="0"/>
              </a:rPr>
              <a:t>——</a:t>
            </a:r>
            <a:r>
              <a:rPr lang="zh-CN" altLang="en-US" sz="1600">
                <a:latin typeface="黑体" charset="0"/>
                <a:ea typeface="黑体" charset="0"/>
                <a:cs typeface="黑体" charset="0"/>
              </a:rPr>
              <a:t>中共中央</a:t>
            </a:r>
            <a:r>
              <a:rPr lang="en-US" altLang="zh-CN" sz="1600">
                <a:latin typeface="黑体" charset="0"/>
                <a:ea typeface="黑体" charset="0"/>
                <a:cs typeface="黑体" charset="0"/>
              </a:rPr>
              <a:t>《</a:t>
            </a:r>
            <a:r>
              <a:rPr lang="zh-CN" altLang="en-US" sz="1600">
                <a:latin typeface="黑体" charset="0"/>
                <a:ea typeface="黑体" charset="0"/>
                <a:cs typeface="黑体" charset="0"/>
              </a:rPr>
              <a:t>关于西安事变及我们任务的指示</a:t>
            </a:r>
            <a:r>
              <a:rPr lang="en-US" altLang="zh-CN" sz="1600">
                <a:latin typeface="黑体" charset="0"/>
                <a:ea typeface="黑体" charset="0"/>
                <a:cs typeface="黑体" charset="0"/>
              </a:rPr>
              <a:t>》</a:t>
            </a:r>
            <a:endParaRPr lang="en-US" altLang="zh-CN" sz="1600">
              <a:latin typeface="黑体" charset="0"/>
              <a:ea typeface="黑体" charset="0"/>
              <a:cs typeface="黑体" charset="0"/>
            </a:endParaRPr>
          </a:p>
        </p:txBody>
      </p:sp>
      <p:sp>
        <p:nvSpPr>
          <p:cNvPr id="29699" name="文本框 9"/>
          <p:cNvSpPr txBox="1">
            <a:spLocks noChangeArrowheads="1"/>
          </p:cNvSpPr>
          <p:nvPr/>
        </p:nvSpPr>
        <p:spPr bwMode="auto">
          <a:xfrm>
            <a:off x="2767330" y="55563"/>
            <a:ext cx="7188200" cy="584200"/>
          </a:xfrm>
          <a:prstGeom prst="rect">
            <a:avLst/>
          </a:prstGeom>
          <a:solidFill>
            <a:schemeClr val="bg1"/>
          </a:solidFill>
          <a:ln w="9525">
            <a:noFill/>
            <a:miter lim="800000"/>
          </a:ln>
        </p:spPr>
        <p:txBody>
          <a:bodyPr wrap="none">
            <a:spAutoFit/>
          </a:bodyPr>
          <a:lstStyle/>
          <a:p>
            <a:r>
              <a:rPr lang="zh-CN" altLang="en-US" sz="3200" b="1">
                <a:solidFill>
                  <a:srgbClr val="C00000"/>
                </a:solidFill>
                <a:latin typeface="黑体" panose="02010609060101010101" pitchFamily="49" charset="-122"/>
                <a:ea typeface="黑体" panose="02010609060101010101" pitchFamily="49" charset="-122"/>
              </a:rPr>
              <a:t>探究：为什么西安事变能够和平解决？</a:t>
            </a:r>
            <a:endParaRPr lang="zh-CN" altLang="en-US" sz="3200" b="1">
              <a:solidFill>
                <a:srgbClr val="C00000"/>
              </a:solidFill>
              <a:latin typeface="黑体" panose="02010609060101010101" pitchFamily="49" charset="-122"/>
              <a:ea typeface="黑体" panose="02010609060101010101" pitchFamily="49" charset="-122"/>
            </a:endParaRPr>
          </a:p>
        </p:txBody>
      </p:sp>
      <p:sp>
        <p:nvSpPr>
          <p:cNvPr id="16" name="文本框 15"/>
          <p:cNvSpPr txBox="1"/>
          <p:nvPr/>
        </p:nvSpPr>
        <p:spPr>
          <a:xfrm>
            <a:off x="356870" y="723265"/>
            <a:ext cx="11645900" cy="1383665"/>
          </a:xfrm>
          <a:prstGeom prst="rect">
            <a:avLst/>
          </a:prstGeom>
          <a:solidFill>
            <a:schemeClr val="bg1"/>
          </a:solidFill>
          <a:ln w="19050">
            <a:noFill/>
            <a:prstDash val="dash"/>
          </a:ln>
        </p:spPr>
        <p:txBody>
          <a:bodyPr wrap="square">
            <a:spAutoFit/>
          </a:bodyPr>
          <a:lstStyle/>
          <a:p>
            <a:pPr indent="457200" fontAlgn="auto">
              <a:spcBef>
                <a:spcPct val="0"/>
              </a:spcBef>
              <a:spcAft>
                <a:spcPct val="0"/>
              </a:spcAft>
              <a:defRPr/>
            </a:pPr>
            <a:r>
              <a:rPr lang="en-US" sz="2800">
                <a:latin typeface="仿宋" panose="02010609060101010101" pitchFamily="49" charset="-122"/>
                <a:ea typeface="仿宋" panose="02010609060101010101" pitchFamily="49" charset="-122"/>
                <a:cs typeface="仿宋" panose="02010609060101010101" pitchFamily="49" charset="-122"/>
              </a:rPr>
              <a:t> </a:t>
            </a:r>
            <a:r>
              <a:rPr sz="2800">
                <a:latin typeface="仿宋" panose="02010609060101010101" pitchFamily="49" charset="-122"/>
                <a:ea typeface="仿宋" panose="02010609060101010101" pitchFamily="49" charset="-122"/>
                <a:cs typeface="仿宋" panose="02010609060101010101" pitchFamily="49" charset="-122"/>
              </a:rPr>
              <a:t> </a:t>
            </a:r>
            <a:r>
              <a:rPr sz="2800">
                <a:latin typeface="黑体" charset="0"/>
                <a:ea typeface="黑体" charset="0"/>
                <a:cs typeface="黑体" charset="0"/>
              </a:rPr>
              <a:t>张学良：“当是时也，共产党之</a:t>
            </a:r>
            <a:r>
              <a:rPr sz="2800">
                <a:solidFill>
                  <a:srgbClr val="C00000"/>
                </a:solidFill>
                <a:effectLst>
                  <a:outerShdw blurRad="38100" dist="38100" dir="2700000" algn="tl">
                    <a:srgbClr val="000000">
                      <a:alpha val="43137"/>
                    </a:srgbClr>
                  </a:outerShdw>
                </a:effectLst>
                <a:latin typeface="黑体" charset="0"/>
                <a:ea typeface="黑体" charset="0"/>
                <a:cs typeface="黑体" charset="0"/>
              </a:rPr>
              <a:t>停止内战，共同抗日，高唱入云，实攻我心</a:t>
            </a:r>
            <a:r>
              <a:rPr sz="2800">
                <a:latin typeface="黑体" charset="0"/>
                <a:ea typeface="黑体" charset="0"/>
                <a:cs typeface="黑体" charset="0"/>
              </a:rPr>
              <a:t>，不只对良个人，并已</a:t>
            </a:r>
            <a:r>
              <a:rPr sz="2800">
                <a:solidFill>
                  <a:srgbClr val="C00000"/>
                </a:solidFill>
                <a:effectLst>
                  <a:outerShdw blurRad="38100" dist="38100" dir="2700000" algn="tl">
                    <a:srgbClr val="000000">
                      <a:alpha val="43137"/>
                    </a:srgbClr>
                  </a:outerShdw>
                </a:effectLst>
                <a:latin typeface="黑体" charset="0"/>
                <a:ea typeface="黑体" charset="0"/>
                <a:cs typeface="黑体" charset="0"/>
              </a:rPr>
              <a:t>动摇大部分东北将士</a:t>
            </a:r>
            <a:r>
              <a:rPr sz="2800">
                <a:latin typeface="黑体" charset="0"/>
                <a:ea typeface="黑体" charset="0"/>
                <a:cs typeface="黑体" charset="0"/>
              </a:rPr>
              <a:t>，至少深入少壮者之心。”                               </a:t>
            </a:r>
            <a:r>
              <a:rPr sz="2000">
                <a:latin typeface="黑体" charset="0"/>
                <a:ea typeface="黑体" charset="0"/>
                <a:cs typeface="黑体" charset="0"/>
              </a:rPr>
              <a:t>——杨奎松《中国近代通史：内战与危机》</a:t>
            </a:r>
            <a:endParaRPr sz="1600">
              <a:latin typeface="黑体" charset="0"/>
              <a:ea typeface="黑体" charset="0"/>
              <a:cs typeface="黑体" charset="0"/>
            </a:endParaRPr>
          </a:p>
        </p:txBody>
      </p:sp>
      <p:sp>
        <p:nvSpPr>
          <p:cNvPr id="34821" name="文本框 18">
            <a:hlinkClick r:id="rId2" action="ppaction://hlinksldjump"/>
          </p:cNvPr>
          <p:cNvSpPr txBox="1">
            <a:spLocks noChangeArrowheads="1"/>
          </p:cNvSpPr>
          <p:nvPr/>
        </p:nvSpPr>
        <p:spPr bwMode="auto">
          <a:xfrm>
            <a:off x="285115" y="4014470"/>
            <a:ext cx="11788775" cy="2676525"/>
          </a:xfrm>
          <a:prstGeom prst="rect">
            <a:avLst/>
          </a:prstGeom>
          <a:solidFill>
            <a:srgbClr val="595959"/>
          </a:solidFill>
          <a:ln w="9525">
            <a:noFill/>
            <a:miter lim="800000"/>
          </a:ln>
        </p:spPr>
        <p:txBody>
          <a:bodyPr wrap="square">
            <a:spAutoFit/>
          </a:bodyPr>
          <a:lstStyle/>
          <a:p>
            <a:r>
              <a:rPr lang="en-US" altLang="zh-CN" sz="2800" b="1">
                <a:solidFill>
                  <a:schemeClr val="bg1"/>
                </a:solidFill>
                <a:latin typeface="宋体" panose="02010600030101010101" pitchFamily="2" charset="-122"/>
                <a:sym typeface="+mn-ea"/>
              </a:rPr>
              <a:t>1</a:t>
            </a:r>
            <a:r>
              <a:rPr lang="zh-CN" altLang="en-US" sz="2800" b="1">
                <a:solidFill>
                  <a:schemeClr val="bg1"/>
                </a:solidFill>
                <a:latin typeface="宋体" panose="02010600030101010101" pitchFamily="2" charset="-122"/>
                <a:sym typeface="+mn-ea"/>
              </a:rPr>
              <a:t>、停止内战，一致抗日是民心所向和历史大势，是民族生存的需要；</a:t>
            </a:r>
            <a:endParaRPr lang="en-US" altLang="zh-CN" sz="2800" b="1">
              <a:solidFill>
                <a:schemeClr val="bg1"/>
              </a:solidFill>
              <a:latin typeface="宋体" panose="02010600030101010101" pitchFamily="2" charset="-122"/>
              <a:sym typeface="+mn-ea"/>
            </a:endParaRPr>
          </a:p>
          <a:p>
            <a:r>
              <a:rPr lang="en-US" altLang="zh-CN" sz="2800" b="1">
                <a:solidFill>
                  <a:schemeClr val="bg1"/>
                </a:solidFill>
                <a:latin typeface="宋体" panose="02010600030101010101" pitchFamily="2" charset="-122"/>
                <a:sym typeface="+mn-ea"/>
              </a:rPr>
              <a:t>2</a:t>
            </a:r>
            <a:r>
              <a:rPr lang="zh-CN" altLang="en-US" sz="2800" b="1">
                <a:solidFill>
                  <a:schemeClr val="bg1"/>
                </a:solidFill>
                <a:latin typeface="宋体" panose="02010600030101010101" pitchFamily="2" charset="-122"/>
                <a:sym typeface="+mn-ea"/>
              </a:rPr>
              <a:t>、中共运用正确的策略和为联合国民政府共同抗日所做的努力；</a:t>
            </a:r>
            <a:endParaRPr lang="en-US" altLang="zh-CN" sz="2800" b="1">
              <a:solidFill>
                <a:schemeClr val="bg1"/>
              </a:solidFill>
              <a:latin typeface="宋体" panose="02010600030101010101" pitchFamily="2" charset="-122"/>
              <a:sym typeface="+mn-ea"/>
            </a:endParaRPr>
          </a:p>
          <a:p>
            <a:r>
              <a:rPr lang="en-US" altLang="zh-CN" sz="2800" b="1">
                <a:solidFill>
                  <a:schemeClr val="bg1"/>
                </a:solidFill>
                <a:latin typeface="宋体" panose="02010600030101010101" pitchFamily="2" charset="-122"/>
                <a:sym typeface="+mn-ea"/>
              </a:rPr>
              <a:t>3</a:t>
            </a:r>
            <a:r>
              <a:rPr lang="zh-CN" altLang="en-US" sz="2800" b="1">
                <a:solidFill>
                  <a:schemeClr val="bg1"/>
                </a:solidFill>
                <a:latin typeface="宋体" panose="02010600030101010101" pitchFamily="2" charset="-122"/>
                <a:sym typeface="+mn-ea"/>
              </a:rPr>
              <a:t>、当事各方以民族大义为重的强烈爱国情怀；</a:t>
            </a:r>
            <a:endParaRPr lang="zh-CN" altLang="en-US" sz="2800" b="1">
              <a:solidFill>
                <a:schemeClr val="bg1"/>
              </a:solidFill>
              <a:latin typeface="宋体" panose="02010600030101010101" pitchFamily="2" charset="-122"/>
              <a:sym typeface="+mn-ea"/>
            </a:endParaRPr>
          </a:p>
          <a:p>
            <a:r>
              <a:rPr lang="en-US" altLang="zh-CN" sz="2800" b="1">
                <a:solidFill>
                  <a:schemeClr val="bg1"/>
                </a:solidFill>
                <a:latin typeface="宋体" panose="02010600030101010101" pitchFamily="2" charset="-122"/>
                <a:sym typeface="+mn-ea"/>
              </a:rPr>
              <a:t>4</a:t>
            </a:r>
            <a:r>
              <a:rPr lang="zh-CN" altLang="en-US" sz="2800" b="1">
                <a:solidFill>
                  <a:schemeClr val="bg1"/>
                </a:solidFill>
                <a:latin typeface="宋体" panose="02010600030101010101" pitchFamily="2" charset="-122"/>
                <a:sym typeface="+mn-ea"/>
              </a:rPr>
              <a:t>、国际上与中国关系密切的大国，担心日本强占中国使自己丧失在中国的有利位置，极力促成和平解决。</a:t>
            </a:r>
            <a:endParaRPr lang="zh-CN" altLang="en-US" sz="2800" b="1">
              <a:solidFill>
                <a:schemeClr val="bg1"/>
              </a:solidFill>
              <a:latin typeface="宋体" panose="02010600030101010101" pitchFamily="2" charset="-122"/>
              <a:sym typeface="+mn-ea"/>
            </a:endParaRPr>
          </a:p>
          <a:p>
            <a:endParaRPr lang="zh-CN" altLang="en-US" sz="2800" b="1">
              <a:solidFill>
                <a:schemeClr val="bg1"/>
              </a:solidFill>
              <a:latin typeface="宋体" panose="02010600030101010101" pitchFamily="2" charset="-122"/>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821"/>
                                        </p:tgtEl>
                                        <p:attrNameLst>
                                          <p:attrName>style.visibility</p:attrName>
                                        </p:attrNameLst>
                                      </p:cBhvr>
                                      <p:to>
                                        <p:strVal val="visible"/>
                                      </p:to>
                                    </p:set>
                                    <p:animEffect transition="in" filter="fade">
                                      <p:cBhvr>
                                        <p:cTn id="7" dur="1000"/>
                                        <p:tgtEl>
                                          <p:spTgt spid="34821"/>
                                        </p:tgtEl>
                                      </p:cBhvr>
                                    </p:animEffect>
                                    <p:anim calcmode="lin" valueType="num">
                                      <p:cBhvr>
                                        <p:cTn id="8" dur="1000" fill="hold"/>
                                        <p:tgtEl>
                                          <p:spTgt spid="34821"/>
                                        </p:tgtEl>
                                        <p:attrNameLst>
                                          <p:attrName>ppt_x</p:attrName>
                                        </p:attrNameLst>
                                      </p:cBhvr>
                                      <p:tavLst>
                                        <p:tav tm="0">
                                          <p:val>
                                            <p:strVal val="#ppt_x"/>
                                          </p:val>
                                        </p:tav>
                                        <p:tav tm="100000">
                                          <p:val>
                                            <p:strVal val="#ppt_x"/>
                                          </p:val>
                                        </p:tav>
                                      </p:tavLst>
                                    </p:anim>
                                    <p:anim calcmode="lin" valueType="num">
                                      <p:cBhvr>
                                        <p:cTn id="9" dur="1000" fill="hold"/>
                                        <p:tgtEl>
                                          <p:spTgt spid="348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1"/>
          <a:stretch>
            <a:fillRect/>
          </a:stretch>
        </a:blipFill>
        <a:effectLst/>
      </p:bgPr>
    </p:bg>
    <p:spTree>
      <p:nvGrpSpPr>
        <p:cNvPr id="1" name=""/>
        <p:cNvGrpSpPr/>
        <p:nvPr/>
      </p:nvGrpSpPr>
      <p:grpSpPr>
        <a:xfrm>
          <a:off x="0" y="0"/>
          <a:ext cx="0" cy="0"/>
          <a:chOff x="0" y="0"/>
          <a:chExt cx="0" cy="0"/>
        </a:xfrm>
      </p:grpSpPr>
      <p:sp>
        <p:nvSpPr>
          <p:cNvPr id="9" name="任意多边形 21"/>
          <p:cNvSpPr/>
          <p:nvPr/>
        </p:nvSpPr>
        <p:spPr>
          <a:xfrm>
            <a:off x="0" y="0"/>
            <a:ext cx="1049338" cy="693738"/>
          </a:xfrm>
          <a:custGeom>
            <a:avLst/>
            <a:gdLst>
              <a:gd name="connsiteX0" fmla="*/ 0 w 1066800"/>
              <a:gd name="connsiteY0" fmla="*/ 0 h 702734"/>
              <a:gd name="connsiteX1" fmla="*/ 16933 w 1066800"/>
              <a:gd name="connsiteY1" fmla="*/ 702734 h 702734"/>
              <a:gd name="connsiteX2" fmla="*/ 1066800 w 1066800"/>
              <a:gd name="connsiteY2" fmla="*/ 702734 h 702734"/>
              <a:gd name="connsiteX3" fmla="*/ 787400 w 1066800"/>
              <a:gd name="connsiteY3" fmla="*/ 16934 h 702734"/>
              <a:gd name="connsiteX4" fmla="*/ 0 w 1066800"/>
              <a:gd name="connsiteY4" fmla="*/ 0 h 702734"/>
              <a:gd name="connsiteX0-1" fmla="*/ 1 w 1049867"/>
              <a:gd name="connsiteY0-2" fmla="*/ 0 h 685801"/>
              <a:gd name="connsiteX1-3" fmla="*/ 0 w 1049867"/>
              <a:gd name="connsiteY1-4" fmla="*/ 685801 h 685801"/>
              <a:gd name="connsiteX2-5" fmla="*/ 1049867 w 1049867"/>
              <a:gd name="connsiteY2-6" fmla="*/ 685801 h 685801"/>
              <a:gd name="connsiteX3-7" fmla="*/ 770467 w 1049867"/>
              <a:gd name="connsiteY3-8" fmla="*/ 1 h 685801"/>
              <a:gd name="connsiteX4-9" fmla="*/ 1 w 1049867"/>
              <a:gd name="connsiteY4-10" fmla="*/ 0 h 6858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49867" h="685801">
                <a:moveTo>
                  <a:pt x="1" y="0"/>
                </a:moveTo>
                <a:cubicBezTo>
                  <a:pt x="1" y="228600"/>
                  <a:pt x="0" y="457201"/>
                  <a:pt x="0" y="685801"/>
                </a:cubicBezTo>
                <a:lnTo>
                  <a:pt x="1049867" y="685801"/>
                </a:lnTo>
                <a:lnTo>
                  <a:pt x="770467" y="1"/>
                </a:lnTo>
                <a:lnTo>
                  <a:pt x="1" y="0"/>
                </a:lnTo>
                <a:close/>
              </a:path>
            </a:pathLst>
          </a:custGeom>
          <a:solidFill>
            <a:schemeClr val="tx1"/>
          </a:solidFill>
          <a:ln w="12700" cap="flat" cmpd="sng" algn="ctr">
            <a:noFill/>
            <a:prstDash val="solid"/>
            <a:miter lim="800000"/>
          </a:ln>
          <a:effectLst/>
        </p:spPr>
        <p:txBody>
          <a:bodyPr anchor="ctr"/>
          <a:lstStyle/>
          <a:p>
            <a:pPr algn="ctr" fontAlgn="auto">
              <a:spcBef>
                <a:spcPct val="0"/>
              </a:spcBef>
              <a:spcAft>
                <a:spcPct val="0"/>
              </a:spcAft>
              <a:defRPr/>
            </a:pPr>
            <a:endParaRPr lang="zh-CN" altLang="en-US" kern="0">
              <a:solidFill>
                <a:srgbClr val="FF0000"/>
              </a:solidFill>
              <a:latin typeface="等线"/>
              <a:ea typeface="等线" panose="02010600030101010101" pitchFamily="2" charset="-122"/>
            </a:endParaRPr>
          </a:p>
        </p:txBody>
      </p:sp>
      <p:pic>
        <p:nvPicPr>
          <p:cNvPr id="65" name="Picture 4" descr="所的发生的">
            <a:hlinkClick r:id="rId2" action="ppaction://hlinksldjump"/>
          </p:cNvPr>
          <p:cNvPicPr>
            <a:picLocks noChangeAspect="1" noChangeArrowheads="1"/>
          </p:cNvPicPr>
          <p:nvPr/>
        </p:nvPicPr>
        <p:blipFill>
          <a:blip r:embed="rId3"/>
          <a:stretch>
            <a:fillRect/>
          </a:stretch>
        </p:blipFill>
        <p:spPr bwMode="auto">
          <a:xfrm>
            <a:off x="3081627" y="709993"/>
            <a:ext cx="9144000" cy="5346700"/>
          </a:xfrm>
          <a:prstGeom prst="rect">
            <a:avLst/>
          </a:prstGeom>
          <a:ln>
            <a:noFill/>
          </a:ln>
          <a:effectLst>
            <a:softEdge rad="112500"/>
          </a:effectLst>
        </p:spPr>
      </p:pic>
      <p:sp>
        <p:nvSpPr>
          <p:cNvPr id="66" name="Freeform 5"/>
          <p:cNvSpPr>
            <a:spLocks noChangeArrowheads="1"/>
          </p:cNvSpPr>
          <p:nvPr/>
        </p:nvSpPr>
        <p:spPr bwMode="auto">
          <a:xfrm>
            <a:off x="8740775" y="685800"/>
            <a:ext cx="2449513" cy="2189163"/>
          </a:xfrm>
          <a:custGeom>
            <a:avLst/>
            <a:gdLst>
              <a:gd name="T0" fmla="*/ 2147483647 w 1521"/>
              <a:gd name="T1" fmla="*/ 2147483647 h 1806"/>
              <a:gd name="T2" fmla="*/ 2147483647 w 1521"/>
              <a:gd name="T3" fmla="*/ 2147483647 h 1806"/>
              <a:gd name="T4" fmla="*/ 2147483647 w 1521"/>
              <a:gd name="T5" fmla="*/ 2147483647 h 1806"/>
              <a:gd name="T6" fmla="*/ 2147483647 w 1521"/>
              <a:gd name="T7" fmla="*/ 2147483647 h 1806"/>
              <a:gd name="T8" fmla="*/ 2147483647 w 1521"/>
              <a:gd name="T9" fmla="*/ 2147483647 h 1806"/>
              <a:gd name="T10" fmla="*/ 2147483647 w 1521"/>
              <a:gd name="T11" fmla="*/ 2147483647 h 1806"/>
              <a:gd name="T12" fmla="*/ 2147483647 w 1521"/>
              <a:gd name="T13" fmla="*/ 2147483647 h 1806"/>
              <a:gd name="T14" fmla="*/ 2147483647 w 1521"/>
              <a:gd name="T15" fmla="*/ 2147483647 h 1806"/>
              <a:gd name="T16" fmla="*/ 2147483647 w 1521"/>
              <a:gd name="T17" fmla="*/ 2147483647 h 1806"/>
              <a:gd name="T18" fmla="*/ 2147483647 w 1521"/>
              <a:gd name="T19" fmla="*/ 2147483647 h 1806"/>
              <a:gd name="T20" fmla="*/ 2147483647 w 1521"/>
              <a:gd name="T21" fmla="*/ 2147483647 h 1806"/>
              <a:gd name="T22" fmla="*/ 2147483647 w 1521"/>
              <a:gd name="T23" fmla="*/ 2147483647 h 1806"/>
              <a:gd name="T24" fmla="*/ 2147483647 w 1521"/>
              <a:gd name="T25" fmla="*/ 2147483647 h 1806"/>
              <a:gd name="T26" fmla="*/ 2147483647 w 1521"/>
              <a:gd name="T27" fmla="*/ 2147483647 h 1806"/>
              <a:gd name="T28" fmla="*/ 2147483647 w 1521"/>
              <a:gd name="T29" fmla="*/ 2147483647 h 1806"/>
              <a:gd name="T30" fmla="*/ 2147483647 w 1521"/>
              <a:gd name="T31" fmla="*/ 2147483647 h 1806"/>
              <a:gd name="T32" fmla="*/ 2147483647 w 1521"/>
              <a:gd name="T33" fmla="*/ 2147483647 h 1806"/>
              <a:gd name="T34" fmla="*/ 2147483647 w 1521"/>
              <a:gd name="T35" fmla="*/ 2147483647 h 1806"/>
              <a:gd name="T36" fmla="*/ 2147483647 w 1521"/>
              <a:gd name="T37" fmla="*/ 2147483647 h 1806"/>
              <a:gd name="T38" fmla="*/ 2147483647 w 1521"/>
              <a:gd name="T39" fmla="*/ 2147483647 h 1806"/>
              <a:gd name="T40" fmla="*/ 2147483647 w 1521"/>
              <a:gd name="T41" fmla="*/ 2147483647 h 1806"/>
              <a:gd name="T42" fmla="*/ 2147483647 w 1521"/>
              <a:gd name="T43" fmla="*/ 2147483647 h 1806"/>
              <a:gd name="T44" fmla="*/ 2147483647 w 1521"/>
              <a:gd name="T45" fmla="*/ 2147483647 h 1806"/>
              <a:gd name="T46" fmla="*/ 2147483647 w 1521"/>
              <a:gd name="T47" fmla="*/ 2147483647 h 1806"/>
              <a:gd name="T48" fmla="*/ 2147483647 w 1521"/>
              <a:gd name="T49" fmla="*/ 2147483647 h 1806"/>
              <a:gd name="T50" fmla="*/ 2147483647 w 1521"/>
              <a:gd name="T51" fmla="*/ 2147483647 h 1806"/>
              <a:gd name="T52" fmla="*/ 2147483647 w 1521"/>
              <a:gd name="T53" fmla="*/ 2147483647 h 1806"/>
              <a:gd name="T54" fmla="*/ 2147483647 w 1521"/>
              <a:gd name="T55" fmla="*/ 2147483647 h 1806"/>
              <a:gd name="T56" fmla="*/ 2147483647 w 1521"/>
              <a:gd name="T57" fmla="*/ 2147483647 h 1806"/>
              <a:gd name="T58" fmla="*/ 2147483647 w 1521"/>
              <a:gd name="T59" fmla="*/ 2147483647 h 1806"/>
              <a:gd name="T60" fmla="*/ 2147483647 w 1521"/>
              <a:gd name="T61" fmla="*/ 2147483647 h 1806"/>
              <a:gd name="T62" fmla="*/ 2147483647 w 1521"/>
              <a:gd name="T63" fmla="*/ 2147483647 h 1806"/>
              <a:gd name="T64" fmla="*/ 2147483647 w 1521"/>
              <a:gd name="T65" fmla="*/ 2147483647 h 1806"/>
              <a:gd name="T66" fmla="*/ 2147483647 w 1521"/>
              <a:gd name="T67" fmla="*/ 2147483647 h 1806"/>
              <a:gd name="T68" fmla="*/ 2147483647 w 1521"/>
              <a:gd name="T69" fmla="*/ 2147483647 h 1806"/>
              <a:gd name="T70" fmla="*/ 2147483647 w 1521"/>
              <a:gd name="T71" fmla="*/ 2147483647 h 1806"/>
              <a:gd name="T72" fmla="*/ 2147483647 w 1521"/>
              <a:gd name="T73" fmla="*/ 2147483647 h 1806"/>
              <a:gd name="T74" fmla="*/ 2147483647 w 1521"/>
              <a:gd name="T75" fmla="*/ 2147483647 h 1806"/>
              <a:gd name="T76" fmla="*/ 2147483647 w 1521"/>
              <a:gd name="T77" fmla="*/ 2147483647 h 1806"/>
              <a:gd name="T78" fmla="*/ 2147483647 w 1521"/>
              <a:gd name="T79" fmla="*/ 2147483647 h 1806"/>
              <a:gd name="T80" fmla="*/ 2147483647 w 1521"/>
              <a:gd name="T81" fmla="*/ 2147483647 h 18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21"/>
              <a:gd name="T124" fmla="*/ 0 h 1806"/>
              <a:gd name="T125" fmla="*/ 1521 w 1521"/>
              <a:gd name="T126" fmla="*/ 1806 h 18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21" h="1806">
                <a:moveTo>
                  <a:pt x="366" y="833"/>
                </a:moveTo>
                <a:cubicBezTo>
                  <a:pt x="378" y="900"/>
                  <a:pt x="391" y="976"/>
                  <a:pt x="351" y="1035"/>
                </a:cubicBezTo>
                <a:cubicBezTo>
                  <a:pt x="335" y="1141"/>
                  <a:pt x="360" y="1034"/>
                  <a:pt x="321" y="1103"/>
                </a:cubicBezTo>
                <a:cubicBezTo>
                  <a:pt x="307" y="1128"/>
                  <a:pt x="305" y="1165"/>
                  <a:pt x="291" y="1192"/>
                </a:cubicBezTo>
                <a:cubicBezTo>
                  <a:pt x="299" y="1248"/>
                  <a:pt x="331" y="1301"/>
                  <a:pt x="262" y="1320"/>
                </a:cubicBezTo>
                <a:cubicBezTo>
                  <a:pt x="234" y="1362"/>
                  <a:pt x="248" y="1325"/>
                  <a:pt x="269" y="1357"/>
                </a:cubicBezTo>
                <a:cubicBezTo>
                  <a:pt x="275" y="1366"/>
                  <a:pt x="274" y="1377"/>
                  <a:pt x="276" y="1387"/>
                </a:cubicBezTo>
                <a:cubicBezTo>
                  <a:pt x="279" y="1417"/>
                  <a:pt x="270" y="1451"/>
                  <a:pt x="284" y="1477"/>
                </a:cubicBezTo>
                <a:cubicBezTo>
                  <a:pt x="291" y="1490"/>
                  <a:pt x="314" y="1481"/>
                  <a:pt x="329" y="1484"/>
                </a:cubicBezTo>
                <a:cubicBezTo>
                  <a:pt x="337" y="1486"/>
                  <a:pt x="351" y="1492"/>
                  <a:pt x="351" y="1492"/>
                </a:cubicBezTo>
                <a:cubicBezTo>
                  <a:pt x="365" y="1489"/>
                  <a:pt x="385" y="1471"/>
                  <a:pt x="393" y="1483"/>
                </a:cubicBezTo>
                <a:cubicBezTo>
                  <a:pt x="400" y="1494"/>
                  <a:pt x="368" y="1538"/>
                  <a:pt x="359" y="1551"/>
                </a:cubicBezTo>
                <a:cubicBezTo>
                  <a:pt x="403" y="1573"/>
                  <a:pt x="421" y="1612"/>
                  <a:pt x="463" y="1634"/>
                </a:cubicBezTo>
                <a:cubicBezTo>
                  <a:pt x="475" y="1589"/>
                  <a:pt x="487" y="1599"/>
                  <a:pt x="523" y="1574"/>
                </a:cubicBezTo>
                <a:cubicBezTo>
                  <a:pt x="548" y="1536"/>
                  <a:pt x="532" y="1529"/>
                  <a:pt x="576" y="1507"/>
                </a:cubicBezTo>
                <a:cubicBezTo>
                  <a:pt x="636" y="1531"/>
                  <a:pt x="620" y="1545"/>
                  <a:pt x="628" y="1611"/>
                </a:cubicBezTo>
                <a:cubicBezTo>
                  <a:pt x="626" y="1621"/>
                  <a:pt x="627" y="1632"/>
                  <a:pt x="621" y="1641"/>
                </a:cubicBezTo>
                <a:cubicBezTo>
                  <a:pt x="616" y="1649"/>
                  <a:pt x="599" y="1647"/>
                  <a:pt x="598" y="1656"/>
                </a:cubicBezTo>
                <a:cubicBezTo>
                  <a:pt x="596" y="1669"/>
                  <a:pt x="611" y="1681"/>
                  <a:pt x="613" y="1694"/>
                </a:cubicBezTo>
                <a:cubicBezTo>
                  <a:pt x="616" y="1708"/>
                  <a:pt x="613" y="1723"/>
                  <a:pt x="613" y="1738"/>
                </a:cubicBezTo>
                <a:cubicBezTo>
                  <a:pt x="572" y="1749"/>
                  <a:pt x="519" y="1754"/>
                  <a:pt x="553" y="1806"/>
                </a:cubicBezTo>
                <a:cubicBezTo>
                  <a:pt x="561" y="1798"/>
                  <a:pt x="567" y="1788"/>
                  <a:pt x="576" y="1783"/>
                </a:cubicBezTo>
                <a:cubicBezTo>
                  <a:pt x="585" y="1778"/>
                  <a:pt x="599" y="1783"/>
                  <a:pt x="606" y="1776"/>
                </a:cubicBezTo>
                <a:cubicBezTo>
                  <a:pt x="613" y="1769"/>
                  <a:pt x="607" y="1755"/>
                  <a:pt x="613" y="1746"/>
                </a:cubicBezTo>
                <a:cubicBezTo>
                  <a:pt x="618" y="1738"/>
                  <a:pt x="628" y="1736"/>
                  <a:pt x="636" y="1731"/>
                </a:cubicBezTo>
                <a:cubicBezTo>
                  <a:pt x="671" y="1675"/>
                  <a:pt x="731" y="1643"/>
                  <a:pt x="793" y="1626"/>
                </a:cubicBezTo>
                <a:cubicBezTo>
                  <a:pt x="836" y="1563"/>
                  <a:pt x="778" y="1643"/>
                  <a:pt x="830" y="1589"/>
                </a:cubicBezTo>
                <a:cubicBezTo>
                  <a:pt x="850" y="1568"/>
                  <a:pt x="853" y="1533"/>
                  <a:pt x="875" y="1514"/>
                </a:cubicBezTo>
                <a:cubicBezTo>
                  <a:pt x="918" y="1476"/>
                  <a:pt x="915" y="1480"/>
                  <a:pt x="957" y="1469"/>
                </a:cubicBezTo>
                <a:cubicBezTo>
                  <a:pt x="940" y="1398"/>
                  <a:pt x="981" y="1391"/>
                  <a:pt x="1010" y="1335"/>
                </a:cubicBezTo>
                <a:cubicBezTo>
                  <a:pt x="1040" y="1393"/>
                  <a:pt x="1050" y="1379"/>
                  <a:pt x="1122" y="1372"/>
                </a:cubicBezTo>
                <a:cubicBezTo>
                  <a:pt x="1145" y="1337"/>
                  <a:pt x="1131" y="1330"/>
                  <a:pt x="1122" y="1290"/>
                </a:cubicBezTo>
                <a:cubicBezTo>
                  <a:pt x="1129" y="1285"/>
                  <a:pt x="1136" y="1278"/>
                  <a:pt x="1144" y="1275"/>
                </a:cubicBezTo>
                <a:cubicBezTo>
                  <a:pt x="1158" y="1270"/>
                  <a:pt x="1177" y="1276"/>
                  <a:pt x="1189" y="1267"/>
                </a:cubicBezTo>
                <a:cubicBezTo>
                  <a:pt x="1204" y="1257"/>
                  <a:pt x="1219" y="1222"/>
                  <a:pt x="1219" y="1222"/>
                </a:cubicBezTo>
                <a:cubicBezTo>
                  <a:pt x="1227" y="1187"/>
                  <a:pt x="1234" y="1175"/>
                  <a:pt x="1264" y="1155"/>
                </a:cubicBezTo>
                <a:cubicBezTo>
                  <a:pt x="1269" y="1162"/>
                  <a:pt x="1271" y="1174"/>
                  <a:pt x="1279" y="1177"/>
                </a:cubicBezTo>
                <a:cubicBezTo>
                  <a:pt x="1317" y="1190"/>
                  <a:pt x="1331" y="1130"/>
                  <a:pt x="1339" y="1110"/>
                </a:cubicBezTo>
                <a:cubicBezTo>
                  <a:pt x="1334" y="1034"/>
                  <a:pt x="1331" y="965"/>
                  <a:pt x="1309" y="893"/>
                </a:cubicBezTo>
                <a:cubicBezTo>
                  <a:pt x="1331" y="861"/>
                  <a:pt x="1316" y="846"/>
                  <a:pt x="1354" y="833"/>
                </a:cubicBezTo>
                <a:cubicBezTo>
                  <a:pt x="1364" y="836"/>
                  <a:pt x="1375" y="837"/>
                  <a:pt x="1384" y="841"/>
                </a:cubicBezTo>
                <a:cubicBezTo>
                  <a:pt x="1392" y="845"/>
                  <a:pt x="1397" y="856"/>
                  <a:pt x="1406" y="856"/>
                </a:cubicBezTo>
                <a:cubicBezTo>
                  <a:pt x="1416" y="856"/>
                  <a:pt x="1448" y="821"/>
                  <a:pt x="1451" y="818"/>
                </a:cubicBezTo>
                <a:cubicBezTo>
                  <a:pt x="1387" y="786"/>
                  <a:pt x="1439" y="821"/>
                  <a:pt x="1466" y="788"/>
                </a:cubicBezTo>
                <a:cubicBezTo>
                  <a:pt x="1472" y="780"/>
                  <a:pt x="1461" y="769"/>
                  <a:pt x="1458" y="759"/>
                </a:cubicBezTo>
                <a:cubicBezTo>
                  <a:pt x="1477" y="722"/>
                  <a:pt x="1485" y="686"/>
                  <a:pt x="1496" y="646"/>
                </a:cubicBezTo>
                <a:cubicBezTo>
                  <a:pt x="1489" y="577"/>
                  <a:pt x="1496" y="527"/>
                  <a:pt x="1481" y="459"/>
                </a:cubicBezTo>
                <a:cubicBezTo>
                  <a:pt x="1493" y="454"/>
                  <a:pt x="1515" y="457"/>
                  <a:pt x="1518" y="444"/>
                </a:cubicBezTo>
                <a:cubicBezTo>
                  <a:pt x="1521" y="433"/>
                  <a:pt x="1499" y="429"/>
                  <a:pt x="1488" y="429"/>
                </a:cubicBezTo>
                <a:cubicBezTo>
                  <a:pt x="1467" y="429"/>
                  <a:pt x="1449" y="446"/>
                  <a:pt x="1428" y="452"/>
                </a:cubicBezTo>
                <a:cubicBezTo>
                  <a:pt x="1417" y="469"/>
                  <a:pt x="1412" y="489"/>
                  <a:pt x="1399" y="504"/>
                </a:cubicBezTo>
                <a:cubicBezTo>
                  <a:pt x="1360" y="550"/>
                  <a:pt x="1296" y="562"/>
                  <a:pt x="1241" y="572"/>
                </a:cubicBezTo>
                <a:cubicBezTo>
                  <a:pt x="1226" y="569"/>
                  <a:pt x="1210" y="571"/>
                  <a:pt x="1197" y="564"/>
                </a:cubicBezTo>
                <a:cubicBezTo>
                  <a:pt x="1178" y="554"/>
                  <a:pt x="1182" y="526"/>
                  <a:pt x="1174" y="512"/>
                </a:cubicBezTo>
                <a:cubicBezTo>
                  <a:pt x="1169" y="503"/>
                  <a:pt x="1159" y="497"/>
                  <a:pt x="1152" y="489"/>
                </a:cubicBezTo>
                <a:cubicBezTo>
                  <a:pt x="1149" y="479"/>
                  <a:pt x="1153" y="463"/>
                  <a:pt x="1144" y="459"/>
                </a:cubicBezTo>
                <a:cubicBezTo>
                  <a:pt x="1121" y="449"/>
                  <a:pt x="1094" y="456"/>
                  <a:pt x="1069" y="452"/>
                </a:cubicBezTo>
                <a:cubicBezTo>
                  <a:pt x="1037" y="447"/>
                  <a:pt x="1011" y="429"/>
                  <a:pt x="980" y="422"/>
                </a:cubicBezTo>
                <a:cubicBezTo>
                  <a:pt x="975" y="420"/>
                  <a:pt x="932" y="399"/>
                  <a:pt x="927" y="392"/>
                </a:cubicBezTo>
                <a:cubicBezTo>
                  <a:pt x="888" y="334"/>
                  <a:pt x="955" y="385"/>
                  <a:pt x="897" y="347"/>
                </a:cubicBezTo>
                <a:cubicBezTo>
                  <a:pt x="875" y="315"/>
                  <a:pt x="886" y="302"/>
                  <a:pt x="852" y="280"/>
                </a:cubicBezTo>
                <a:cubicBezTo>
                  <a:pt x="830" y="221"/>
                  <a:pt x="826" y="145"/>
                  <a:pt x="770" y="108"/>
                </a:cubicBezTo>
                <a:cubicBezTo>
                  <a:pt x="756" y="47"/>
                  <a:pt x="778" y="102"/>
                  <a:pt x="733" y="70"/>
                </a:cubicBezTo>
                <a:cubicBezTo>
                  <a:pt x="723" y="63"/>
                  <a:pt x="720" y="47"/>
                  <a:pt x="710" y="40"/>
                </a:cubicBezTo>
                <a:cubicBezTo>
                  <a:pt x="673" y="14"/>
                  <a:pt x="621" y="24"/>
                  <a:pt x="576" y="18"/>
                </a:cubicBezTo>
                <a:cubicBezTo>
                  <a:pt x="568" y="13"/>
                  <a:pt x="562" y="4"/>
                  <a:pt x="553" y="3"/>
                </a:cubicBezTo>
                <a:cubicBezTo>
                  <a:pt x="532" y="0"/>
                  <a:pt x="473" y="19"/>
                  <a:pt x="449" y="25"/>
                </a:cubicBezTo>
                <a:cubicBezTo>
                  <a:pt x="434" y="35"/>
                  <a:pt x="419" y="45"/>
                  <a:pt x="404" y="55"/>
                </a:cubicBezTo>
                <a:cubicBezTo>
                  <a:pt x="396" y="60"/>
                  <a:pt x="381" y="70"/>
                  <a:pt x="381" y="70"/>
                </a:cubicBezTo>
                <a:cubicBezTo>
                  <a:pt x="341" y="124"/>
                  <a:pt x="336" y="129"/>
                  <a:pt x="366" y="190"/>
                </a:cubicBezTo>
                <a:cubicBezTo>
                  <a:pt x="357" y="212"/>
                  <a:pt x="356" y="237"/>
                  <a:pt x="344" y="257"/>
                </a:cubicBezTo>
                <a:cubicBezTo>
                  <a:pt x="339" y="266"/>
                  <a:pt x="327" y="271"/>
                  <a:pt x="321" y="280"/>
                </a:cubicBezTo>
                <a:cubicBezTo>
                  <a:pt x="271" y="349"/>
                  <a:pt x="342" y="274"/>
                  <a:pt x="284" y="332"/>
                </a:cubicBezTo>
                <a:cubicBezTo>
                  <a:pt x="276" y="406"/>
                  <a:pt x="285" y="447"/>
                  <a:pt x="209" y="467"/>
                </a:cubicBezTo>
                <a:cubicBezTo>
                  <a:pt x="171" y="493"/>
                  <a:pt x="118" y="506"/>
                  <a:pt x="74" y="519"/>
                </a:cubicBezTo>
                <a:cubicBezTo>
                  <a:pt x="67" y="529"/>
                  <a:pt x="54" y="537"/>
                  <a:pt x="52" y="549"/>
                </a:cubicBezTo>
                <a:cubicBezTo>
                  <a:pt x="35" y="656"/>
                  <a:pt x="83" y="576"/>
                  <a:pt x="45" y="631"/>
                </a:cubicBezTo>
                <a:cubicBezTo>
                  <a:pt x="35" y="669"/>
                  <a:pt x="0" y="713"/>
                  <a:pt x="52" y="736"/>
                </a:cubicBezTo>
                <a:cubicBezTo>
                  <a:pt x="61" y="740"/>
                  <a:pt x="72" y="741"/>
                  <a:pt x="82" y="744"/>
                </a:cubicBezTo>
                <a:cubicBezTo>
                  <a:pt x="124" y="733"/>
                  <a:pt x="159" y="709"/>
                  <a:pt x="202" y="699"/>
                </a:cubicBezTo>
                <a:cubicBezTo>
                  <a:pt x="244" y="706"/>
                  <a:pt x="264" y="713"/>
                  <a:pt x="299" y="736"/>
                </a:cubicBezTo>
                <a:cubicBezTo>
                  <a:pt x="314" y="800"/>
                  <a:pt x="291" y="736"/>
                  <a:pt x="336" y="781"/>
                </a:cubicBezTo>
                <a:cubicBezTo>
                  <a:pt x="349" y="794"/>
                  <a:pt x="350" y="851"/>
                  <a:pt x="366" y="833"/>
                </a:cubicBezTo>
                <a:close/>
              </a:path>
            </a:pathLst>
          </a:custGeom>
          <a:solidFill>
            <a:schemeClr val="hlink"/>
          </a:solidFill>
          <a:ln w="9525">
            <a:solidFill>
              <a:schemeClr val="tx1"/>
            </a:solidFill>
            <a:round/>
          </a:ln>
        </p:spPr>
        <p:txBody>
          <a:bodyPr/>
          <a:lstStyle/>
          <a:p>
            <a:endParaRPr lang="zh-CN" altLang="en-US"/>
          </a:p>
        </p:txBody>
      </p:sp>
      <p:sp>
        <p:nvSpPr>
          <p:cNvPr id="67" name="Freeform 6"/>
          <p:cNvSpPr>
            <a:spLocks noChangeArrowheads="1"/>
          </p:cNvSpPr>
          <p:nvPr/>
        </p:nvSpPr>
        <p:spPr bwMode="auto">
          <a:xfrm>
            <a:off x="7566025" y="1563688"/>
            <a:ext cx="2379663" cy="2071687"/>
          </a:xfrm>
          <a:custGeom>
            <a:avLst/>
            <a:gdLst>
              <a:gd name="T0" fmla="*/ 2147483647 w 1499"/>
              <a:gd name="T1" fmla="*/ 2147483647 h 1530"/>
              <a:gd name="T2" fmla="*/ 2147483647 w 1499"/>
              <a:gd name="T3" fmla="*/ 2147483647 h 1530"/>
              <a:gd name="T4" fmla="*/ 2147483647 w 1499"/>
              <a:gd name="T5" fmla="*/ 2147483647 h 1530"/>
              <a:gd name="T6" fmla="*/ 2147483647 w 1499"/>
              <a:gd name="T7" fmla="*/ 2147483647 h 1530"/>
              <a:gd name="T8" fmla="*/ 2147483647 w 1499"/>
              <a:gd name="T9" fmla="*/ 2147483647 h 1530"/>
              <a:gd name="T10" fmla="*/ 2147483647 w 1499"/>
              <a:gd name="T11" fmla="*/ 2147483647 h 1530"/>
              <a:gd name="T12" fmla="*/ 2147483647 w 1499"/>
              <a:gd name="T13" fmla="*/ 2147483647 h 1530"/>
              <a:gd name="T14" fmla="*/ 2147483647 w 1499"/>
              <a:gd name="T15" fmla="*/ 2147483647 h 1530"/>
              <a:gd name="T16" fmla="*/ 2147483647 w 1499"/>
              <a:gd name="T17" fmla="*/ 2147483647 h 1530"/>
              <a:gd name="T18" fmla="*/ 0 w 1499"/>
              <a:gd name="T19" fmla="*/ 2147483647 h 1530"/>
              <a:gd name="T20" fmla="*/ 2147483647 w 1499"/>
              <a:gd name="T21" fmla="*/ 2147483647 h 1530"/>
              <a:gd name="T22" fmla="*/ 2147483647 w 1499"/>
              <a:gd name="T23" fmla="*/ 2147483647 h 1530"/>
              <a:gd name="T24" fmla="*/ 2147483647 w 1499"/>
              <a:gd name="T25" fmla="*/ 2147483647 h 1530"/>
              <a:gd name="T26" fmla="*/ 2147483647 w 1499"/>
              <a:gd name="T27" fmla="*/ 2147483647 h 1530"/>
              <a:gd name="T28" fmla="*/ 2147483647 w 1499"/>
              <a:gd name="T29" fmla="*/ 2147483647 h 1530"/>
              <a:gd name="T30" fmla="*/ 2147483647 w 1499"/>
              <a:gd name="T31" fmla="*/ 2147483647 h 1530"/>
              <a:gd name="T32" fmla="*/ 2147483647 w 1499"/>
              <a:gd name="T33" fmla="*/ 2147483647 h 1530"/>
              <a:gd name="T34" fmla="*/ 2147483647 w 1499"/>
              <a:gd name="T35" fmla="*/ 2147483647 h 1530"/>
              <a:gd name="T36" fmla="*/ 2147483647 w 1499"/>
              <a:gd name="T37" fmla="*/ 2147483647 h 1530"/>
              <a:gd name="T38" fmla="*/ 2147483647 w 1499"/>
              <a:gd name="T39" fmla="*/ 2147483647 h 1530"/>
              <a:gd name="T40" fmla="*/ 2147483647 w 1499"/>
              <a:gd name="T41" fmla="*/ 2147483647 h 1530"/>
              <a:gd name="T42" fmla="*/ 2147483647 w 1499"/>
              <a:gd name="T43" fmla="*/ 2147483647 h 1530"/>
              <a:gd name="T44" fmla="*/ 2147483647 w 1499"/>
              <a:gd name="T45" fmla="*/ 2147483647 h 1530"/>
              <a:gd name="T46" fmla="*/ 2147483647 w 1499"/>
              <a:gd name="T47" fmla="*/ 2147483647 h 1530"/>
              <a:gd name="T48" fmla="*/ 2147483647 w 1499"/>
              <a:gd name="T49" fmla="*/ 2147483647 h 1530"/>
              <a:gd name="T50" fmla="*/ 2147483647 w 1499"/>
              <a:gd name="T51" fmla="*/ 2147483647 h 1530"/>
              <a:gd name="T52" fmla="*/ 2147483647 w 1499"/>
              <a:gd name="T53" fmla="*/ 2147483647 h 1530"/>
              <a:gd name="T54" fmla="*/ 2147483647 w 1499"/>
              <a:gd name="T55" fmla="*/ 2147483647 h 1530"/>
              <a:gd name="T56" fmla="*/ 2147483647 w 1499"/>
              <a:gd name="T57" fmla="*/ 2147483647 h 1530"/>
              <a:gd name="T58" fmla="*/ 2147483647 w 1499"/>
              <a:gd name="T59" fmla="*/ 2147483647 h 1530"/>
              <a:gd name="T60" fmla="*/ 2147483647 w 1499"/>
              <a:gd name="T61" fmla="*/ 2147483647 h 1530"/>
              <a:gd name="T62" fmla="*/ 2147483647 w 1499"/>
              <a:gd name="T63" fmla="*/ 2147483647 h 1530"/>
              <a:gd name="T64" fmla="*/ 2147483647 w 1499"/>
              <a:gd name="T65" fmla="*/ 2147483647 h 1530"/>
              <a:gd name="T66" fmla="*/ 2147483647 w 1499"/>
              <a:gd name="T67" fmla="*/ 2147483647 h 1530"/>
              <a:gd name="T68" fmla="*/ 2147483647 w 1499"/>
              <a:gd name="T69" fmla="*/ 2147483647 h 1530"/>
              <a:gd name="T70" fmla="*/ 2147483647 w 1499"/>
              <a:gd name="T71" fmla="*/ 2147483647 h 1530"/>
              <a:gd name="T72" fmla="*/ 2147483647 w 1499"/>
              <a:gd name="T73" fmla="*/ 2147483647 h 1530"/>
              <a:gd name="T74" fmla="*/ 2147483647 w 1499"/>
              <a:gd name="T75" fmla="*/ 2147483647 h 1530"/>
              <a:gd name="T76" fmla="*/ 2147483647 w 1499"/>
              <a:gd name="T77" fmla="*/ 2147483647 h 1530"/>
              <a:gd name="T78" fmla="*/ 2147483647 w 1499"/>
              <a:gd name="T79" fmla="*/ 2147483647 h 1530"/>
              <a:gd name="T80" fmla="*/ 2147483647 w 1499"/>
              <a:gd name="T81" fmla="*/ 2147483647 h 15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99"/>
              <a:gd name="T124" fmla="*/ 0 h 1530"/>
              <a:gd name="T125" fmla="*/ 1499 w 1499"/>
              <a:gd name="T126" fmla="*/ 1530 h 15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99" h="1530">
                <a:moveTo>
                  <a:pt x="1113" y="0"/>
                </a:moveTo>
                <a:cubicBezTo>
                  <a:pt x="1040" y="8"/>
                  <a:pt x="982" y="31"/>
                  <a:pt x="907" y="39"/>
                </a:cubicBezTo>
                <a:cubicBezTo>
                  <a:pt x="902" y="60"/>
                  <a:pt x="906" y="85"/>
                  <a:pt x="892" y="102"/>
                </a:cubicBezTo>
                <a:cubicBezTo>
                  <a:pt x="881" y="115"/>
                  <a:pt x="843" y="122"/>
                  <a:pt x="828" y="126"/>
                </a:cubicBezTo>
                <a:cubicBezTo>
                  <a:pt x="789" y="207"/>
                  <a:pt x="766" y="210"/>
                  <a:pt x="679" y="221"/>
                </a:cubicBezTo>
                <a:cubicBezTo>
                  <a:pt x="634" y="253"/>
                  <a:pt x="607" y="262"/>
                  <a:pt x="552" y="276"/>
                </a:cubicBezTo>
                <a:cubicBezTo>
                  <a:pt x="542" y="279"/>
                  <a:pt x="521" y="284"/>
                  <a:pt x="521" y="284"/>
                </a:cubicBezTo>
                <a:cubicBezTo>
                  <a:pt x="510" y="279"/>
                  <a:pt x="494" y="279"/>
                  <a:pt x="489" y="268"/>
                </a:cubicBezTo>
                <a:cubicBezTo>
                  <a:pt x="454" y="199"/>
                  <a:pt x="545" y="266"/>
                  <a:pt x="473" y="221"/>
                </a:cubicBezTo>
                <a:cubicBezTo>
                  <a:pt x="468" y="238"/>
                  <a:pt x="453" y="251"/>
                  <a:pt x="450" y="268"/>
                </a:cubicBezTo>
                <a:cubicBezTo>
                  <a:pt x="448" y="279"/>
                  <a:pt x="455" y="289"/>
                  <a:pt x="458" y="299"/>
                </a:cubicBezTo>
                <a:cubicBezTo>
                  <a:pt x="472" y="355"/>
                  <a:pt x="474" y="379"/>
                  <a:pt x="513" y="418"/>
                </a:cubicBezTo>
                <a:cubicBezTo>
                  <a:pt x="483" y="507"/>
                  <a:pt x="521" y="441"/>
                  <a:pt x="402" y="473"/>
                </a:cubicBezTo>
                <a:cubicBezTo>
                  <a:pt x="377" y="480"/>
                  <a:pt x="381" y="508"/>
                  <a:pt x="363" y="520"/>
                </a:cubicBezTo>
                <a:cubicBezTo>
                  <a:pt x="354" y="526"/>
                  <a:pt x="342" y="525"/>
                  <a:pt x="331" y="528"/>
                </a:cubicBezTo>
                <a:cubicBezTo>
                  <a:pt x="262" y="564"/>
                  <a:pt x="198" y="546"/>
                  <a:pt x="126" y="528"/>
                </a:cubicBezTo>
                <a:cubicBezTo>
                  <a:pt x="99" y="556"/>
                  <a:pt x="85" y="567"/>
                  <a:pt x="47" y="576"/>
                </a:cubicBezTo>
                <a:cubicBezTo>
                  <a:pt x="7" y="638"/>
                  <a:pt x="43" y="573"/>
                  <a:pt x="24" y="726"/>
                </a:cubicBezTo>
                <a:cubicBezTo>
                  <a:pt x="21" y="747"/>
                  <a:pt x="13" y="768"/>
                  <a:pt x="8" y="789"/>
                </a:cubicBezTo>
                <a:cubicBezTo>
                  <a:pt x="5" y="799"/>
                  <a:pt x="0" y="820"/>
                  <a:pt x="0" y="820"/>
                </a:cubicBezTo>
                <a:cubicBezTo>
                  <a:pt x="3" y="841"/>
                  <a:pt x="2" y="863"/>
                  <a:pt x="8" y="883"/>
                </a:cubicBezTo>
                <a:cubicBezTo>
                  <a:pt x="15" y="909"/>
                  <a:pt x="48" y="932"/>
                  <a:pt x="63" y="954"/>
                </a:cubicBezTo>
                <a:cubicBezTo>
                  <a:pt x="78" y="1014"/>
                  <a:pt x="74" y="960"/>
                  <a:pt x="39" y="1017"/>
                </a:cubicBezTo>
                <a:cubicBezTo>
                  <a:pt x="33" y="1026"/>
                  <a:pt x="36" y="1039"/>
                  <a:pt x="32" y="1049"/>
                </a:cubicBezTo>
                <a:cubicBezTo>
                  <a:pt x="28" y="1058"/>
                  <a:pt x="21" y="1065"/>
                  <a:pt x="16" y="1073"/>
                </a:cubicBezTo>
                <a:cubicBezTo>
                  <a:pt x="29" y="1109"/>
                  <a:pt x="52" y="1111"/>
                  <a:pt x="87" y="1120"/>
                </a:cubicBezTo>
                <a:cubicBezTo>
                  <a:pt x="158" y="1157"/>
                  <a:pt x="111" y="1166"/>
                  <a:pt x="205" y="1144"/>
                </a:cubicBezTo>
                <a:cubicBezTo>
                  <a:pt x="212" y="1118"/>
                  <a:pt x="210" y="1089"/>
                  <a:pt x="221" y="1065"/>
                </a:cubicBezTo>
                <a:cubicBezTo>
                  <a:pt x="244" y="1014"/>
                  <a:pt x="319" y="1017"/>
                  <a:pt x="363" y="1010"/>
                </a:cubicBezTo>
                <a:cubicBezTo>
                  <a:pt x="412" y="974"/>
                  <a:pt x="410" y="962"/>
                  <a:pt x="426" y="899"/>
                </a:cubicBezTo>
                <a:cubicBezTo>
                  <a:pt x="481" y="941"/>
                  <a:pt x="471" y="960"/>
                  <a:pt x="442" y="1017"/>
                </a:cubicBezTo>
                <a:cubicBezTo>
                  <a:pt x="430" y="1065"/>
                  <a:pt x="401" y="1082"/>
                  <a:pt x="387" y="1136"/>
                </a:cubicBezTo>
                <a:cubicBezTo>
                  <a:pt x="381" y="1217"/>
                  <a:pt x="391" y="1252"/>
                  <a:pt x="347" y="1309"/>
                </a:cubicBezTo>
                <a:cubicBezTo>
                  <a:pt x="350" y="1325"/>
                  <a:pt x="350" y="1342"/>
                  <a:pt x="355" y="1357"/>
                </a:cubicBezTo>
                <a:cubicBezTo>
                  <a:pt x="358" y="1366"/>
                  <a:pt x="371" y="1371"/>
                  <a:pt x="371" y="1380"/>
                </a:cubicBezTo>
                <a:cubicBezTo>
                  <a:pt x="371" y="1402"/>
                  <a:pt x="355" y="1444"/>
                  <a:pt x="355" y="1444"/>
                </a:cubicBezTo>
                <a:cubicBezTo>
                  <a:pt x="366" y="1530"/>
                  <a:pt x="360" y="1521"/>
                  <a:pt x="442" y="1507"/>
                </a:cubicBezTo>
                <a:cubicBezTo>
                  <a:pt x="452" y="1502"/>
                  <a:pt x="462" y="1495"/>
                  <a:pt x="473" y="1491"/>
                </a:cubicBezTo>
                <a:cubicBezTo>
                  <a:pt x="483" y="1487"/>
                  <a:pt x="495" y="1487"/>
                  <a:pt x="505" y="1483"/>
                </a:cubicBezTo>
                <a:cubicBezTo>
                  <a:pt x="609" y="1439"/>
                  <a:pt x="531" y="1459"/>
                  <a:pt x="600" y="1444"/>
                </a:cubicBezTo>
                <a:cubicBezTo>
                  <a:pt x="605" y="1433"/>
                  <a:pt x="606" y="1419"/>
                  <a:pt x="615" y="1412"/>
                </a:cubicBezTo>
                <a:cubicBezTo>
                  <a:pt x="634" y="1397"/>
                  <a:pt x="679" y="1380"/>
                  <a:pt x="679" y="1380"/>
                </a:cubicBezTo>
                <a:cubicBezTo>
                  <a:pt x="718" y="1321"/>
                  <a:pt x="703" y="1350"/>
                  <a:pt x="726" y="1294"/>
                </a:cubicBezTo>
                <a:cubicBezTo>
                  <a:pt x="772" y="1302"/>
                  <a:pt x="796" y="1300"/>
                  <a:pt x="828" y="1333"/>
                </a:cubicBezTo>
                <a:cubicBezTo>
                  <a:pt x="800" y="1495"/>
                  <a:pt x="797" y="1374"/>
                  <a:pt x="836" y="1444"/>
                </a:cubicBezTo>
                <a:cubicBezTo>
                  <a:pt x="865" y="1496"/>
                  <a:pt x="814" y="1460"/>
                  <a:pt x="876" y="1491"/>
                </a:cubicBezTo>
                <a:cubicBezTo>
                  <a:pt x="907" y="1475"/>
                  <a:pt x="929" y="1460"/>
                  <a:pt x="963" y="1451"/>
                </a:cubicBezTo>
                <a:cubicBezTo>
                  <a:pt x="1001" y="1413"/>
                  <a:pt x="996" y="1437"/>
                  <a:pt x="1042" y="1459"/>
                </a:cubicBezTo>
                <a:cubicBezTo>
                  <a:pt x="1053" y="1512"/>
                  <a:pt x="1065" y="1503"/>
                  <a:pt x="1113" y="1491"/>
                </a:cubicBezTo>
                <a:cubicBezTo>
                  <a:pt x="1145" y="1468"/>
                  <a:pt x="1163" y="1437"/>
                  <a:pt x="1184" y="1404"/>
                </a:cubicBezTo>
                <a:cubicBezTo>
                  <a:pt x="1186" y="1401"/>
                  <a:pt x="1211" y="1359"/>
                  <a:pt x="1215" y="1357"/>
                </a:cubicBezTo>
                <a:cubicBezTo>
                  <a:pt x="1224" y="1351"/>
                  <a:pt x="1236" y="1352"/>
                  <a:pt x="1247" y="1349"/>
                </a:cubicBezTo>
                <a:cubicBezTo>
                  <a:pt x="1283" y="1324"/>
                  <a:pt x="1290" y="1286"/>
                  <a:pt x="1326" y="1262"/>
                </a:cubicBezTo>
                <a:cubicBezTo>
                  <a:pt x="1345" y="1231"/>
                  <a:pt x="1393" y="1200"/>
                  <a:pt x="1428" y="1191"/>
                </a:cubicBezTo>
                <a:cubicBezTo>
                  <a:pt x="1468" y="1161"/>
                  <a:pt x="1487" y="1168"/>
                  <a:pt x="1499" y="1120"/>
                </a:cubicBezTo>
                <a:cubicBezTo>
                  <a:pt x="1479" y="1080"/>
                  <a:pt x="1470" y="1076"/>
                  <a:pt x="1428" y="1065"/>
                </a:cubicBezTo>
                <a:cubicBezTo>
                  <a:pt x="1392" y="1074"/>
                  <a:pt x="1378" y="1095"/>
                  <a:pt x="1341" y="1104"/>
                </a:cubicBezTo>
                <a:cubicBezTo>
                  <a:pt x="1331" y="1099"/>
                  <a:pt x="1322" y="1088"/>
                  <a:pt x="1310" y="1088"/>
                </a:cubicBezTo>
                <a:cubicBezTo>
                  <a:pt x="1288" y="1088"/>
                  <a:pt x="1247" y="1104"/>
                  <a:pt x="1247" y="1104"/>
                </a:cubicBezTo>
                <a:cubicBezTo>
                  <a:pt x="1228" y="1178"/>
                  <a:pt x="1252" y="1162"/>
                  <a:pt x="1199" y="1175"/>
                </a:cubicBezTo>
                <a:cubicBezTo>
                  <a:pt x="1177" y="1130"/>
                  <a:pt x="1165" y="1109"/>
                  <a:pt x="1152" y="1057"/>
                </a:cubicBezTo>
                <a:cubicBezTo>
                  <a:pt x="1143" y="1021"/>
                  <a:pt x="1079" y="1052"/>
                  <a:pt x="1042" y="1049"/>
                </a:cubicBezTo>
                <a:cubicBezTo>
                  <a:pt x="1037" y="1028"/>
                  <a:pt x="1031" y="1007"/>
                  <a:pt x="1026" y="986"/>
                </a:cubicBezTo>
                <a:cubicBezTo>
                  <a:pt x="1023" y="973"/>
                  <a:pt x="1046" y="970"/>
                  <a:pt x="1057" y="962"/>
                </a:cubicBezTo>
                <a:cubicBezTo>
                  <a:pt x="1100" y="931"/>
                  <a:pt x="1088" y="945"/>
                  <a:pt x="1168" y="931"/>
                </a:cubicBezTo>
                <a:cubicBezTo>
                  <a:pt x="1184" y="900"/>
                  <a:pt x="1204" y="843"/>
                  <a:pt x="1231" y="820"/>
                </a:cubicBezTo>
                <a:cubicBezTo>
                  <a:pt x="1247" y="806"/>
                  <a:pt x="1268" y="800"/>
                  <a:pt x="1286" y="789"/>
                </a:cubicBezTo>
                <a:cubicBezTo>
                  <a:pt x="1287" y="787"/>
                  <a:pt x="1317" y="733"/>
                  <a:pt x="1310" y="726"/>
                </a:cubicBezTo>
                <a:cubicBezTo>
                  <a:pt x="1302" y="718"/>
                  <a:pt x="1289" y="731"/>
                  <a:pt x="1278" y="733"/>
                </a:cubicBezTo>
                <a:cubicBezTo>
                  <a:pt x="1270" y="741"/>
                  <a:pt x="1263" y="750"/>
                  <a:pt x="1255" y="757"/>
                </a:cubicBezTo>
                <a:cubicBezTo>
                  <a:pt x="1248" y="763"/>
                  <a:pt x="1238" y="766"/>
                  <a:pt x="1231" y="773"/>
                </a:cubicBezTo>
                <a:cubicBezTo>
                  <a:pt x="1224" y="780"/>
                  <a:pt x="1223" y="792"/>
                  <a:pt x="1215" y="797"/>
                </a:cubicBezTo>
                <a:cubicBezTo>
                  <a:pt x="1206" y="803"/>
                  <a:pt x="1194" y="802"/>
                  <a:pt x="1184" y="804"/>
                </a:cubicBezTo>
                <a:cubicBezTo>
                  <a:pt x="1174" y="766"/>
                  <a:pt x="1143" y="728"/>
                  <a:pt x="1120" y="694"/>
                </a:cubicBezTo>
                <a:cubicBezTo>
                  <a:pt x="1183" y="631"/>
                  <a:pt x="1178" y="648"/>
                  <a:pt x="1065" y="639"/>
                </a:cubicBezTo>
                <a:cubicBezTo>
                  <a:pt x="1049" y="634"/>
                  <a:pt x="1028" y="636"/>
                  <a:pt x="1018" y="623"/>
                </a:cubicBezTo>
                <a:cubicBezTo>
                  <a:pt x="1011" y="614"/>
                  <a:pt x="1026" y="602"/>
                  <a:pt x="1026" y="591"/>
                </a:cubicBezTo>
                <a:cubicBezTo>
                  <a:pt x="1026" y="570"/>
                  <a:pt x="1011" y="545"/>
                  <a:pt x="1002" y="528"/>
                </a:cubicBezTo>
                <a:cubicBezTo>
                  <a:pt x="1020" y="494"/>
                  <a:pt x="1041" y="484"/>
                  <a:pt x="1057" y="449"/>
                </a:cubicBezTo>
                <a:cubicBezTo>
                  <a:pt x="1051" y="401"/>
                  <a:pt x="1042" y="371"/>
                  <a:pt x="1057" y="323"/>
                </a:cubicBezTo>
                <a:cubicBezTo>
                  <a:pt x="1068" y="289"/>
                  <a:pt x="1096" y="262"/>
                  <a:pt x="1105" y="228"/>
                </a:cubicBezTo>
                <a:cubicBezTo>
                  <a:pt x="1116" y="185"/>
                  <a:pt x="1122" y="146"/>
                  <a:pt x="1128" y="102"/>
                </a:cubicBezTo>
                <a:cubicBezTo>
                  <a:pt x="1122" y="68"/>
                  <a:pt x="1113" y="35"/>
                  <a:pt x="1113" y="0"/>
                </a:cubicBezTo>
                <a:close/>
              </a:path>
            </a:pathLst>
          </a:custGeom>
          <a:solidFill>
            <a:schemeClr val="tx2"/>
          </a:solidFill>
          <a:ln w="9525">
            <a:solidFill>
              <a:schemeClr val="tx1"/>
            </a:solidFill>
            <a:round/>
          </a:ln>
        </p:spPr>
        <p:txBody>
          <a:bodyPr/>
          <a:lstStyle/>
          <a:p>
            <a:endParaRPr lang="zh-CN" altLang="en-US"/>
          </a:p>
        </p:txBody>
      </p:sp>
      <p:sp>
        <p:nvSpPr>
          <p:cNvPr id="30726" name="Freeform 7"/>
          <p:cNvSpPr>
            <a:spLocks noChangeArrowheads="1"/>
          </p:cNvSpPr>
          <p:nvPr/>
        </p:nvSpPr>
        <p:spPr bwMode="auto">
          <a:xfrm>
            <a:off x="9826625" y="4835525"/>
            <a:ext cx="301625" cy="644525"/>
          </a:xfrm>
          <a:custGeom>
            <a:avLst/>
            <a:gdLst>
              <a:gd name="T0" fmla="*/ 2147483647 w 190"/>
              <a:gd name="T1" fmla="*/ 2147483647 h 406"/>
              <a:gd name="T2" fmla="*/ 2147483647 w 190"/>
              <a:gd name="T3" fmla="*/ 2147483647 h 406"/>
              <a:gd name="T4" fmla="*/ 2147483647 w 190"/>
              <a:gd name="T5" fmla="*/ 2147483647 h 406"/>
              <a:gd name="T6" fmla="*/ 2147483647 w 190"/>
              <a:gd name="T7" fmla="*/ 2147483647 h 406"/>
              <a:gd name="T8" fmla="*/ 2147483647 w 190"/>
              <a:gd name="T9" fmla="*/ 2147483647 h 406"/>
              <a:gd name="T10" fmla="*/ 0 w 190"/>
              <a:gd name="T11" fmla="*/ 2147483647 h 406"/>
              <a:gd name="T12" fmla="*/ 2147483647 w 190"/>
              <a:gd name="T13" fmla="*/ 2147483647 h 406"/>
              <a:gd name="T14" fmla="*/ 2147483647 w 190"/>
              <a:gd name="T15" fmla="*/ 2147483647 h 406"/>
              <a:gd name="T16" fmla="*/ 2147483647 w 190"/>
              <a:gd name="T17" fmla="*/ 2147483647 h 406"/>
              <a:gd name="T18" fmla="*/ 2147483647 w 190"/>
              <a:gd name="T19" fmla="*/ 2147483647 h 406"/>
              <a:gd name="T20" fmla="*/ 2147483647 w 190"/>
              <a:gd name="T21" fmla="*/ 2147483647 h 4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406"/>
              <a:gd name="T35" fmla="*/ 190 w 190"/>
              <a:gd name="T36" fmla="*/ 406 h 40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406">
                <a:moveTo>
                  <a:pt x="171" y="4"/>
                </a:moveTo>
                <a:cubicBezTo>
                  <a:pt x="166" y="12"/>
                  <a:pt x="163" y="22"/>
                  <a:pt x="155" y="27"/>
                </a:cubicBezTo>
                <a:cubicBezTo>
                  <a:pt x="141" y="36"/>
                  <a:pt x="109" y="43"/>
                  <a:pt x="109" y="43"/>
                </a:cubicBezTo>
                <a:cubicBezTo>
                  <a:pt x="98" y="73"/>
                  <a:pt x="88" y="87"/>
                  <a:pt x="62" y="105"/>
                </a:cubicBezTo>
                <a:cubicBezTo>
                  <a:pt x="59" y="109"/>
                  <a:pt x="32" y="147"/>
                  <a:pt x="31" y="152"/>
                </a:cubicBezTo>
                <a:cubicBezTo>
                  <a:pt x="17" y="204"/>
                  <a:pt x="26" y="219"/>
                  <a:pt x="0" y="261"/>
                </a:cubicBezTo>
                <a:cubicBezTo>
                  <a:pt x="7" y="312"/>
                  <a:pt x="5" y="327"/>
                  <a:pt x="46" y="354"/>
                </a:cubicBezTo>
                <a:cubicBezTo>
                  <a:pt x="59" y="406"/>
                  <a:pt x="72" y="402"/>
                  <a:pt x="124" y="393"/>
                </a:cubicBezTo>
                <a:cubicBezTo>
                  <a:pt x="130" y="342"/>
                  <a:pt x="133" y="273"/>
                  <a:pt x="163" y="230"/>
                </a:cubicBezTo>
                <a:cubicBezTo>
                  <a:pt x="190" y="152"/>
                  <a:pt x="190" y="172"/>
                  <a:pt x="171" y="51"/>
                </a:cubicBezTo>
                <a:cubicBezTo>
                  <a:pt x="163" y="0"/>
                  <a:pt x="137" y="54"/>
                  <a:pt x="171" y="4"/>
                </a:cubicBezTo>
                <a:close/>
              </a:path>
            </a:pathLst>
          </a:custGeom>
          <a:solidFill>
            <a:srgbClr val="993300"/>
          </a:solidFill>
          <a:ln w="9525">
            <a:solidFill>
              <a:schemeClr val="tx1"/>
            </a:solidFill>
            <a:round/>
          </a:ln>
        </p:spPr>
        <p:txBody>
          <a:bodyPr/>
          <a:lstStyle/>
          <a:p>
            <a:endParaRPr lang="zh-CN" altLang="en-US"/>
          </a:p>
        </p:txBody>
      </p:sp>
      <p:sp>
        <p:nvSpPr>
          <p:cNvPr id="30727" name="Text Box 8"/>
          <p:cNvSpPr txBox="1">
            <a:spLocks noChangeArrowheads="1"/>
          </p:cNvSpPr>
          <p:nvPr/>
        </p:nvSpPr>
        <p:spPr bwMode="auto">
          <a:xfrm rot="717890">
            <a:off x="9720263" y="4862513"/>
            <a:ext cx="549275" cy="942975"/>
          </a:xfrm>
          <a:prstGeom prst="rect">
            <a:avLst/>
          </a:prstGeom>
          <a:noFill/>
          <a:ln w="9525">
            <a:noFill/>
            <a:miter lim="800000"/>
          </a:ln>
        </p:spPr>
        <p:txBody>
          <a:bodyPr vert="eaVert">
            <a:spAutoFit/>
          </a:bodyPr>
          <a:lstStyle/>
          <a:p>
            <a:r>
              <a:rPr lang="zh-CN" altLang="en-US" sz="2400" b="1">
                <a:ea typeface="黑体" panose="02010609060101010101" pitchFamily="49" charset="-122"/>
              </a:rPr>
              <a:t>日占</a:t>
            </a:r>
            <a:endParaRPr lang="zh-CN" altLang="en-US" sz="2400" b="1">
              <a:ea typeface="黑体" panose="02010609060101010101" pitchFamily="49" charset="-122"/>
            </a:endParaRPr>
          </a:p>
        </p:txBody>
      </p:sp>
      <p:sp>
        <p:nvSpPr>
          <p:cNvPr id="98" name="Line 37"/>
          <p:cNvSpPr>
            <a:spLocks noChangeShapeType="1"/>
          </p:cNvSpPr>
          <p:nvPr/>
        </p:nvSpPr>
        <p:spPr bwMode="auto">
          <a:xfrm>
            <a:off x="7423150" y="2143125"/>
            <a:ext cx="1279525" cy="3929063"/>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txBody>
          <a:bodyPr/>
          <a:lstStyle/>
          <a:p>
            <a:pPr fontAlgn="auto">
              <a:spcBef>
                <a:spcPct val="0"/>
              </a:spcBef>
              <a:spcAft>
                <a:spcPct val="0"/>
              </a:spcAft>
              <a:defRPr/>
            </a:pPr>
            <a:endParaRPr lang="zh-CN" altLang="en-US"/>
          </a:p>
        </p:txBody>
      </p:sp>
      <p:sp>
        <p:nvSpPr>
          <p:cNvPr id="30729" name="Text Box 3"/>
          <p:cNvSpPr txBox="1">
            <a:spLocks noChangeArrowheads="1"/>
          </p:cNvSpPr>
          <p:nvPr/>
        </p:nvSpPr>
        <p:spPr bwMode="auto">
          <a:xfrm>
            <a:off x="5051425" y="777875"/>
            <a:ext cx="3132138" cy="584200"/>
          </a:xfrm>
          <a:prstGeom prst="rect">
            <a:avLst/>
          </a:prstGeom>
          <a:solidFill>
            <a:srgbClr val="FFFF00"/>
          </a:solidFill>
          <a:ln w="9525">
            <a:solidFill>
              <a:schemeClr val="bg1"/>
            </a:solidFill>
            <a:miter lim="800000"/>
          </a:ln>
        </p:spPr>
        <p:txBody>
          <a:bodyPr>
            <a:spAutoFit/>
          </a:bodyPr>
          <a:lstStyle/>
          <a:p>
            <a:pPr algn="ctr"/>
            <a:r>
              <a:rPr lang="zh-CN" altLang="en-US" sz="3200" b="1">
                <a:solidFill>
                  <a:srgbClr val="000000"/>
                </a:solidFill>
                <a:latin typeface="微软雅黑" panose="020B0503020204020204" pitchFamily="34" charset="-122"/>
                <a:ea typeface="微软雅黑" panose="020B0503020204020204" pitchFamily="34" charset="-122"/>
              </a:rPr>
              <a:t>日军侵华形势图</a:t>
            </a:r>
            <a:endParaRPr lang="zh-CN" altLang="en-US" sz="3200" b="1">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8548688" y="4914900"/>
            <a:ext cx="1160462" cy="527050"/>
            <a:chOff x="8514653" y="4890039"/>
            <a:chExt cx="1160365" cy="528385"/>
          </a:xfrm>
        </p:grpSpPr>
        <p:sp>
          <p:nvSpPr>
            <p:cNvPr id="30761" name="Text Box 32"/>
            <p:cNvSpPr txBox="1">
              <a:spLocks noChangeArrowheads="1"/>
            </p:cNvSpPr>
            <p:nvPr/>
          </p:nvSpPr>
          <p:spPr bwMode="auto">
            <a:xfrm>
              <a:off x="8834914" y="4956461"/>
              <a:ext cx="840104" cy="461963"/>
            </a:xfrm>
            <a:prstGeom prst="rect">
              <a:avLst/>
            </a:prstGeom>
            <a:noFill/>
            <a:ln w="9525">
              <a:noFill/>
              <a:miter lim="800000"/>
            </a:ln>
          </p:spPr>
          <p:txBody>
            <a:bodyPr>
              <a:spAutoFit/>
            </a:bodyPr>
            <a:lstStyle/>
            <a:p>
              <a:r>
                <a:rPr lang="zh-CN" altLang="en-US" sz="2400" b="1">
                  <a:solidFill>
                    <a:srgbClr val="000000"/>
                  </a:solidFill>
                  <a:ea typeface="黑体" panose="02010609060101010101" pitchFamily="49" charset="-122"/>
                </a:rPr>
                <a:t>广州</a:t>
              </a:r>
              <a:endParaRPr lang="zh-CN" altLang="en-US" sz="2400" b="1">
                <a:solidFill>
                  <a:srgbClr val="000000"/>
                </a:solidFill>
                <a:ea typeface="黑体" panose="02010609060101010101" pitchFamily="49" charset="-122"/>
              </a:endParaRPr>
            </a:p>
          </p:txBody>
        </p:sp>
        <p:sp>
          <p:nvSpPr>
            <p:cNvPr id="30762" name="Freeform 126"/>
            <p:cNvSpPr>
              <a:spLocks noChangeArrowheads="1"/>
            </p:cNvSpPr>
            <p:nvPr/>
          </p:nvSpPr>
          <p:spPr bwMode="auto">
            <a:xfrm>
              <a:off x="8514653" y="4890039"/>
              <a:ext cx="327406" cy="438662"/>
            </a:xfrm>
            <a:custGeom>
              <a:avLst/>
              <a:gdLst>
                <a:gd name="T0" fmla="*/ 2147483647 w 454"/>
                <a:gd name="T1" fmla="*/ 2147483647 h 609"/>
                <a:gd name="T2" fmla="*/ 2147483647 w 454"/>
                <a:gd name="T3" fmla="*/ 2147483647 h 609"/>
                <a:gd name="T4" fmla="*/ 0 w 454"/>
                <a:gd name="T5" fmla="*/ 2147483647 h 609"/>
                <a:gd name="T6" fmla="*/ 2147483647 w 454"/>
                <a:gd name="T7" fmla="*/ 0 h 609"/>
                <a:gd name="T8" fmla="*/ 2147483647 w 454"/>
                <a:gd name="T9" fmla="*/ 2147483647 h 609"/>
                <a:gd name="T10" fmla="*/ 2147483647 w 454"/>
                <a:gd name="T11" fmla="*/ 2147483647 h 609"/>
                <a:gd name="T12" fmla="*/ 2147483647 w 454"/>
                <a:gd name="T13" fmla="*/ 2147483647 h 609"/>
                <a:gd name="T14" fmla="*/ 2147483647 w 454"/>
                <a:gd name="T15" fmla="*/ 2147483647 h 609"/>
                <a:gd name="T16" fmla="*/ 2147483647 w 454"/>
                <a:gd name="T17" fmla="*/ 2147483647 h 609"/>
                <a:gd name="T18" fmla="*/ 2147483647 w 454"/>
                <a:gd name="T19" fmla="*/ 2147483647 h 609"/>
                <a:gd name="T20" fmla="*/ 2147483647 w 454"/>
                <a:gd name="T21" fmla="*/ 2147483647 h 609"/>
                <a:gd name="T22" fmla="*/ 2147483647 w 454"/>
                <a:gd name="T23" fmla="*/ 2147483647 h 609"/>
                <a:gd name="T24" fmla="*/ 2147483647 w 454"/>
                <a:gd name="T25" fmla="*/ 2147483647 h 609"/>
                <a:gd name="T26" fmla="*/ 2147483647 w 454"/>
                <a:gd name="T27" fmla="*/ 2147483647 h 609"/>
                <a:gd name="T28" fmla="*/ 2147483647 w 454"/>
                <a:gd name="T29" fmla="*/ 2147483647 h 609"/>
                <a:gd name="T30" fmla="*/ 2147483647 w 454"/>
                <a:gd name="T31" fmla="*/ 2147483647 h 609"/>
                <a:gd name="T32" fmla="*/ 2147483647 w 454"/>
                <a:gd name="T33" fmla="*/ 2147483647 h 609"/>
                <a:gd name="T34" fmla="*/ 2147483647 w 454"/>
                <a:gd name="T35" fmla="*/ 2147483647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54"/>
                <a:gd name="T55" fmla="*/ 0 h 609"/>
                <a:gd name="T56" fmla="*/ 454 w 454"/>
                <a:gd name="T57" fmla="*/ 609 h 60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53"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FF0000"/>
            </a:solidFill>
            <a:ln w="9525">
              <a:solidFill>
                <a:srgbClr val="FF0000"/>
              </a:solidFill>
              <a:round/>
            </a:ln>
          </p:spPr>
          <p:txBody>
            <a:bodyPr wrap="none" anchor="ctr"/>
            <a:lstStyle/>
            <a:p>
              <a:endParaRPr lang="zh-CN" altLang="en-US"/>
            </a:p>
          </p:txBody>
        </p:sp>
      </p:grpSp>
      <p:grpSp>
        <p:nvGrpSpPr>
          <p:cNvPr id="13" name="组合 12"/>
          <p:cNvGrpSpPr/>
          <p:nvPr/>
        </p:nvGrpSpPr>
        <p:grpSpPr>
          <a:xfrm>
            <a:off x="8413750" y="3646488"/>
            <a:ext cx="1076325" cy="960437"/>
            <a:chOff x="8380095" y="3621687"/>
            <a:chExt cx="1076643" cy="960631"/>
          </a:xfrm>
        </p:grpSpPr>
        <p:sp>
          <p:nvSpPr>
            <p:cNvPr id="30759" name="Text Box 35"/>
            <p:cNvSpPr txBox="1">
              <a:spLocks noChangeArrowheads="1"/>
            </p:cNvSpPr>
            <p:nvPr/>
          </p:nvSpPr>
          <p:spPr bwMode="auto">
            <a:xfrm>
              <a:off x="8380095" y="4063205"/>
              <a:ext cx="1076643" cy="519113"/>
            </a:xfrm>
            <a:prstGeom prst="rect">
              <a:avLst/>
            </a:prstGeom>
            <a:noFill/>
            <a:ln w="9525">
              <a:noFill/>
              <a:miter lim="800000"/>
            </a:ln>
          </p:spPr>
          <p:txBody>
            <a:bodyPr>
              <a:spAutoFit/>
            </a:bodyPr>
            <a:lstStyle/>
            <a:p>
              <a:r>
                <a:rPr lang="zh-CN" altLang="en-US" sz="2800" b="1">
                  <a:solidFill>
                    <a:srgbClr val="000000"/>
                  </a:solidFill>
                  <a:ea typeface="黑体" panose="02010609060101010101" pitchFamily="49" charset="-122"/>
                </a:rPr>
                <a:t>武汉</a:t>
              </a:r>
              <a:endParaRPr lang="zh-CN" altLang="en-US" sz="2800" b="1">
                <a:solidFill>
                  <a:srgbClr val="000000"/>
                </a:solidFill>
                <a:ea typeface="黑体" panose="02010609060101010101" pitchFamily="49" charset="-122"/>
              </a:endParaRPr>
            </a:p>
          </p:txBody>
        </p:sp>
        <p:sp>
          <p:nvSpPr>
            <p:cNvPr id="30760" name="Freeform 126"/>
            <p:cNvSpPr>
              <a:spLocks noChangeArrowheads="1"/>
            </p:cNvSpPr>
            <p:nvPr/>
          </p:nvSpPr>
          <p:spPr bwMode="auto">
            <a:xfrm>
              <a:off x="8582787" y="3621687"/>
              <a:ext cx="327406" cy="438662"/>
            </a:xfrm>
            <a:custGeom>
              <a:avLst/>
              <a:gdLst>
                <a:gd name="T0" fmla="*/ 2147483647 w 454"/>
                <a:gd name="T1" fmla="*/ 2147483647 h 609"/>
                <a:gd name="T2" fmla="*/ 2147483647 w 454"/>
                <a:gd name="T3" fmla="*/ 2147483647 h 609"/>
                <a:gd name="T4" fmla="*/ 0 w 454"/>
                <a:gd name="T5" fmla="*/ 2147483647 h 609"/>
                <a:gd name="T6" fmla="*/ 2147483647 w 454"/>
                <a:gd name="T7" fmla="*/ 0 h 609"/>
                <a:gd name="T8" fmla="*/ 2147483647 w 454"/>
                <a:gd name="T9" fmla="*/ 2147483647 h 609"/>
                <a:gd name="T10" fmla="*/ 2147483647 w 454"/>
                <a:gd name="T11" fmla="*/ 2147483647 h 609"/>
                <a:gd name="T12" fmla="*/ 2147483647 w 454"/>
                <a:gd name="T13" fmla="*/ 2147483647 h 609"/>
                <a:gd name="T14" fmla="*/ 2147483647 w 454"/>
                <a:gd name="T15" fmla="*/ 2147483647 h 609"/>
                <a:gd name="T16" fmla="*/ 2147483647 w 454"/>
                <a:gd name="T17" fmla="*/ 2147483647 h 609"/>
                <a:gd name="T18" fmla="*/ 2147483647 w 454"/>
                <a:gd name="T19" fmla="*/ 2147483647 h 609"/>
                <a:gd name="T20" fmla="*/ 2147483647 w 454"/>
                <a:gd name="T21" fmla="*/ 2147483647 h 609"/>
                <a:gd name="T22" fmla="*/ 2147483647 w 454"/>
                <a:gd name="T23" fmla="*/ 2147483647 h 609"/>
                <a:gd name="T24" fmla="*/ 2147483647 w 454"/>
                <a:gd name="T25" fmla="*/ 2147483647 h 609"/>
                <a:gd name="T26" fmla="*/ 2147483647 w 454"/>
                <a:gd name="T27" fmla="*/ 2147483647 h 609"/>
                <a:gd name="T28" fmla="*/ 2147483647 w 454"/>
                <a:gd name="T29" fmla="*/ 2147483647 h 609"/>
                <a:gd name="T30" fmla="*/ 2147483647 w 454"/>
                <a:gd name="T31" fmla="*/ 2147483647 h 609"/>
                <a:gd name="T32" fmla="*/ 2147483647 w 454"/>
                <a:gd name="T33" fmla="*/ 2147483647 h 609"/>
                <a:gd name="T34" fmla="*/ 2147483647 w 454"/>
                <a:gd name="T35" fmla="*/ 2147483647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54"/>
                <a:gd name="T55" fmla="*/ 0 h 609"/>
                <a:gd name="T56" fmla="*/ 454 w 454"/>
                <a:gd name="T57" fmla="*/ 609 h 60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53"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FF0000"/>
            </a:solidFill>
            <a:ln w="9525">
              <a:solidFill>
                <a:srgbClr val="FF0000"/>
              </a:solidFill>
              <a:round/>
            </a:ln>
          </p:spPr>
          <p:txBody>
            <a:bodyPr wrap="none" anchor="ctr"/>
            <a:lstStyle/>
            <a:p>
              <a:endParaRPr lang="zh-CN" altLang="en-US"/>
            </a:p>
          </p:txBody>
        </p:sp>
      </p:grpSp>
      <p:grpSp>
        <p:nvGrpSpPr>
          <p:cNvPr id="10" name="组合 9"/>
          <p:cNvGrpSpPr/>
          <p:nvPr/>
        </p:nvGrpSpPr>
        <p:grpSpPr>
          <a:xfrm>
            <a:off x="9424988" y="3363913"/>
            <a:ext cx="1371600" cy="522287"/>
            <a:chOff x="10037876" y="2724281"/>
            <a:chExt cx="1372273" cy="523220"/>
          </a:xfrm>
        </p:grpSpPr>
        <p:sp>
          <p:nvSpPr>
            <p:cNvPr id="30757" name="Text Box 28"/>
            <p:cNvSpPr txBox="1">
              <a:spLocks noChangeArrowheads="1"/>
            </p:cNvSpPr>
            <p:nvPr/>
          </p:nvSpPr>
          <p:spPr bwMode="auto">
            <a:xfrm>
              <a:off x="10397377" y="2724281"/>
              <a:ext cx="1012772" cy="523220"/>
            </a:xfrm>
            <a:prstGeom prst="rect">
              <a:avLst/>
            </a:prstGeom>
            <a:noFill/>
            <a:ln w="9525">
              <a:noFill/>
              <a:miter lim="800000"/>
            </a:ln>
          </p:spPr>
          <p:txBody>
            <a:bodyPr>
              <a:spAutoFit/>
            </a:bodyPr>
            <a:lstStyle/>
            <a:p>
              <a:r>
                <a:rPr lang="zh-CN" altLang="en-US" sz="2800" b="1">
                  <a:solidFill>
                    <a:srgbClr val="000000"/>
                  </a:solidFill>
                  <a:ea typeface="黑体" panose="02010609060101010101" pitchFamily="49" charset="-122"/>
                </a:rPr>
                <a:t>南京</a:t>
              </a:r>
              <a:endParaRPr lang="zh-CN" altLang="en-US" sz="2800" b="1">
                <a:solidFill>
                  <a:srgbClr val="000000"/>
                </a:solidFill>
                <a:ea typeface="黑体" panose="02010609060101010101" pitchFamily="49" charset="-122"/>
              </a:endParaRPr>
            </a:p>
          </p:txBody>
        </p:sp>
        <p:sp>
          <p:nvSpPr>
            <p:cNvPr id="30758" name="Freeform 126"/>
            <p:cNvSpPr>
              <a:spLocks noChangeArrowheads="1"/>
            </p:cNvSpPr>
            <p:nvPr/>
          </p:nvSpPr>
          <p:spPr bwMode="auto">
            <a:xfrm>
              <a:off x="10037876" y="2732518"/>
              <a:ext cx="327406" cy="438662"/>
            </a:xfrm>
            <a:custGeom>
              <a:avLst/>
              <a:gdLst>
                <a:gd name="T0" fmla="*/ 2147483647 w 454"/>
                <a:gd name="T1" fmla="*/ 2147483647 h 609"/>
                <a:gd name="T2" fmla="*/ 2147483647 w 454"/>
                <a:gd name="T3" fmla="*/ 2147483647 h 609"/>
                <a:gd name="T4" fmla="*/ 0 w 454"/>
                <a:gd name="T5" fmla="*/ 2147483647 h 609"/>
                <a:gd name="T6" fmla="*/ 2147483647 w 454"/>
                <a:gd name="T7" fmla="*/ 0 h 609"/>
                <a:gd name="T8" fmla="*/ 2147483647 w 454"/>
                <a:gd name="T9" fmla="*/ 2147483647 h 609"/>
                <a:gd name="T10" fmla="*/ 2147483647 w 454"/>
                <a:gd name="T11" fmla="*/ 2147483647 h 609"/>
                <a:gd name="T12" fmla="*/ 2147483647 w 454"/>
                <a:gd name="T13" fmla="*/ 2147483647 h 609"/>
                <a:gd name="T14" fmla="*/ 2147483647 w 454"/>
                <a:gd name="T15" fmla="*/ 2147483647 h 609"/>
                <a:gd name="T16" fmla="*/ 2147483647 w 454"/>
                <a:gd name="T17" fmla="*/ 2147483647 h 609"/>
                <a:gd name="T18" fmla="*/ 2147483647 w 454"/>
                <a:gd name="T19" fmla="*/ 2147483647 h 609"/>
                <a:gd name="T20" fmla="*/ 2147483647 w 454"/>
                <a:gd name="T21" fmla="*/ 2147483647 h 609"/>
                <a:gd name="T22" fmla="*/ 2147483647 w 454"/>
                <a:gd name="T23" fmla="*/ 2147483647 h 609"/>
                <a:gd name="T24" fmla="*/ 2147483647 w 454"/>
                <a:gd name="T25" fmla="*/ 2147483647 h 609"/>
                <a:gd name="T26" fmla="*/ 2147483647 w 454"/>
                <a:gd name="T27" fmla="*/ 2147483647 h 609"/>
                <a:gd name="T28" fmla="*/ 2147483647 w 454"/>
                <a:gd name="T29" fmla="*/ 2147483647 h 609"/>
                <a:gd name="T30" fmla="*/ 2147483647 w 454"/>
                <a:gd name="T31" fmla="*/ 2147483647 h 609"/>
                <a:gd name="T32" fmla="*/ 2147483647 w 454"/>
                <a:gd name="T33" fmla="*/ 2147483647 h 609"/>
                <a:gd name="T34" fmla="*/ 2147483647 w 454"/>
                <a:gd name="T35" fmla="*/ 2147483647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54"/>
                <a:gd name="T55" fmla="*/ 0 h 609"/>
                <a:gd name="T56" fmla="*/ 454 w 454"/>
                <a:gd name="T57" fmla="*/ 609 h 60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53"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FF0000"/>
            </a:solidFill>
            <a:ln w="9525">
              <a:solidFill>
                <a:srgbClr val="FF0000"/>
              </a:solidFill>
              <a:round/>
            </a:ln>
          </p:spPr>
          <p:txBody>
            <a:bodyPr wrap="none" anchor="ctr"/>
            <a:lstStyle/>
            <a:p>
              <a:endParaRPr lang="zh-CN" altLang="en-US"/>
            </a:p>
          </p:txBody>
        </p:sp>
      </p:grpSp>
      <p:grpSp>
        <p:nvGrpSpPr>
          <p:cNvPr id="5" name="组合 4"/>
          <p:cNvGrpSpPr/>
          <p:nvPr/>
        </p:nvGrpSpPr>
        <p:grpSpPr>
          <a:xfrm>
            <a:off x="9726613" y="3589338"/>
            <a:ext cx="1347787" cy="698500"/>
            <a:chOff x="9693630" y="3565265"/>
            <a:chExt cx="1347781" cy="698218"/>
          </a:xfrm>
        </p:grpSpPr>
        <p:sp>
          <p:nvSpPr>
            <p:cNvPr id="30755" name="Text Box 11"/>
            <p:cNvSpPr txBox="1">
              <a:spLocks noChangeArrowheads="1"/>
            </p:cNvSpPr>
            <p:nvPr/>
          </p:nvSpPr>
          <p:spPr bwMode="auto">
            <a:xfrm>
              <a:off x="10046974" y="3744371"/>
              <a:ext cx="994437" cy="519112"/>
            </a:xfrm>
            <a:prstGeom prst="rect">
              <a:avLst/>
            </a:prstGeom>
            <a:noFill/>
            <a:ln w="9525">
              <a:noFill/>
              <a:miter lim="800000"/>
            </a:ln>
          </p:spPr>
          <p:txBody>
            <a:bodyPr>
              <a:spAutoFit/>
            </a:bodyPr>
            <a:lstStyle/>
            <a:p>
              <a:r>
                <a:rPr lang="zh-CN" altLang="en-US" sz="2800" b="1">
                  <a:solidFill>
                    <a:srgbClr val="000000"/>
                  </a:solidFill>
                  <a:ea typeface="黑体" panose="02010609060101010101" pitchFamily="49" charset="-122"/>
                </a:rPr>
                <a:t>上海</a:t>
              </a:r>
              <a:endParaRPr lang="zh-CN" altLang="en-US" sz="2800" b="1">
                <a:solidFill>
                  <a:srgbClr val="000000"/>
                </a:solidFill>
                <a:ea typeface="黑体" panose="02010609060101010101" pitchFamily="49" charset="-122"/>
              </a:endParaRPr>
            </a:p>
          </p:txBody>
        </p:sp>
        <p:sp>
          <p:nvSpPr>
            <p:cNvPr id="30756" name="Freeform 126"/>
            <p:cNvSpPr>
              <a:spLocks noChangeArrowheads="1"/>
            </p:cNvSpPr>
            <p:nvPr/>
          </p:nvSpPr>
          <p:spPr bwMode="auto">
            <a:xfrm>
              <a:off x="9693630" y="3565265"/>
              <a:ext cx="327406" cy="438662"/>
            </a:xfrm>
            <a:custGeom>
              <a:avLst/>
              <a:gdLst>
                <a:gd name="T0" fmla="*/ 2147483647 w 454"/>
                <a:gd name="T1" fmla="*/ 2147483647 h 609"/>
                <a:gd name="T2" fmla="*/ 2147483647 w 454"/>
                <a:gd name="T3" fmla="*/ 2147483647 h 609"/>
                <a:gd name="T4" fmla="*/ 0 w 454"/>
                <a:gd name="T5" fmla="*/ 2147483647 h 609"/>
                <a:gd name="T6" fmla="*/ 2147483647 w 454"/>
                <a:gd name="T7" fmla="*/ 0 h 609"/>
                <a:gd name="T8" fmla="*/ 2147483647 w 454"/>
                <a:gd name="T9" fmla="*/ 2147483647 h 609"/>
                <a:gd name="T10" fmla="*/ 2147483647 w 454"/>
                <a:gd name="T11" fmla="*/ 2147483647 h 609"/>
                <a:gd name="T12" fmla="*/ 2147483647 w 454"/>
                <a:gd name="T13" fmla="*/ 2147483647 h 609"/>
                <a:gd name="T14" fmla="*/ 2147483647 w 454"/>
                <a:gd name="T15" fmla="*/ 2147483647 h 609"/>
                <a:gd name="T16" fmla="*/ 2147483647 w 454"/>
                <a:gd name="T17" fmla="*/ 2147483647 h 609"/>
                <a:gd name="T18" fmla="*/ 2147483647 w 454"/>
                <a:gd name="T19" fmla="*/ 2147483647 h 609"/>
                <a:gd name="T20" fmla="*/ 2147483647 w 454"/>
                <a:gd name="T21" fmla="*/ 2147483647 h 609"/>
                <a:gd name="T22" fmla="*/ 2147483647 w 454"/>
                <a:gd name="T23" fmla="*/ 2147483647 h 609"/>
                <a:gd name="T24" fmla="*/ 2147483647 w 454"/>
                <a:gd name="T25" fmla="*/ 2147483647 h 609"/>
                <a:gd name="T26" fmla="*/ 2147483647 w 454"/>
                <a:gd name="T27" fmla="*/ 2147483647 h 609"/>
                <a:gd name="T28" fmla="*/ 2147483647 w 454"/>
                <a:gd name="T29" fmla="*/ 2147483647 h 609"/>
                <a:gd name="T30" fmla="*/ 2147483647 w 454"/>
                <a:gd name="T31" fmla="*/ 2147483647 h 609"/>
                <a:gd name="T32" fmla="*/ 2147483647 w 454"/>
                <a:gd name="T33" fmla="*/ 2147483647 h 609"/>
                <a:gd name="T34" fmla="*/ 2147483647 w 454"/>
                <a:gd name="T35" fmla="*/ 2147483647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54"/>
                <a:gd name="T55" fmla="*/ 0 h 609"/>
                <a:gd name="T56" fmla="*/ 454 w 454"/>
                <a:gd name="T57" fmla="*/ 609 h 60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53"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FF0000"/>
            </a:solidFill>
            <a:ln w="9525">
              <a:solidFill>
                <a:srgbClr val="FF0000"/>
              </a:solidFill>
              <a:round/>
            </a:ln>
          </p:spPr>
          <p:txBody>
            <a:bodyPr wrap="none" anchor="ctr"/>
            <a:lstStyle/>
            <a:p>
              <a:endParaRPr lang="zh-CN" altLang="en-US"/>
            </a:p>
          </p:txBody>
        </p:sp>
      </p:grpSp>
      <p:grpSp>
        <p:nvGrpSpPr>
          <p:cNvPr id="6" name="组合 5"/>
          <p:cNvGrpSpPr/>
          <p:nvPr/>
        </p:nvGrpSpPr>
        <p:grpSpPr>
          <a:xfrm>
            <a:off x="9682163" y="1762125"/>
            <a:ext cx="1401762" cy="466725"/>
            <a:chOff x="9648361" y="1737862"/>
            <a:chExt cx="1401436" cy="466786"/>
          </a:xfrm>
        </p:grpSpPr>
        <p:sp>
          <p:nvSpPr>
            <p:cNvPr id="30753" name="Text Box 17"/>
            <p:cNvSpPr txBox="1">
              <a:spLocks noChangeArrowheads="1"/>
            </p:cNvSpPr>
            <p:nvPr/>
          </p:nvSpPr>
          <p:spPr bwMode="auto">
            <a:xfrm>
              <a:off x="9889999" y="1747448"/>
              <a:ext cx="1159798" cy="457200"/>
            </a:xfrm>
            <a:prstGeom prst="rect">
              <a:avLst/>
            </a:prstGeom>
            <a:noFill/>
            <a:ln w="9525">
              <a:noFill/>
              <a:miter lim="800000"/>
            </a:ln>
          </p:spPr>
          <p:txBody>
            <a:bodyPr>
              <a:spAutoFit/>
            </a:bodyPr>
            <a:lstStyle/>
            <a:p>
              <a:r>
                <a:rPr lang="zh-CN" altLang="en-US" sz="2400" b="1">
                  <a:solidFill>
                    <a:schemeClr val="bg1"/>
                  </a:solidFill>
                  <a:ea typeface="黑体" panose="02010609060101010101" pitchFamily="49" charset="-122"/>
                </a:rPr>
                <a:t>沈阳</a:t>
              </a:r>
              <a:endParaRPr lang="zh-CN" altLang="en-US" sz="2400" b="1">
                <a:solidFill>
                  <a:schemeClr val="bg1"/>
                </a:solidFill>
                <a:ea typeface="黑体" panose="02010609060101010101" pitchFamily="49" charset="-122"/>
              </a:endParaRPr>
            </a:p>
          </p:txBody>
        </p:sp>
        <p:sp>
          <p:nvSpPr>
            <p:cNvPr id="30754" name="Freeform 126"/>
            <p:cNvSpPr>
              <a:spLocks noChangeArrowheads="1"/>
            </p:cNvSpPr>
            <p:nvPr/>
          </p:nvSpPr>
          <p:spPr bwMode="auto">
            <a:xfrm>
              <a:off x="9648361" y="1737862"/>
              <a:ext cx="327406" cy="438662"/>
            </a:xfrm>
            <a:custGeom>
              <a:avLst/>
              <a:gdLst>
                <a:gd name="T0" fmla="*/ 2147483647 w 454"/>
                <a:gd name="T1" fmla="*/ 2147483647 h 609"/>
                <a:gd name="T2" fmla="*/ 2147483647 w 454"/>
                <a:gd name="T3" fmla="*/ 2147483647 h 609"/>
                <a:gd name="T4" fmla="*/ 0 w 454"/>
                <a:gd name="T5" fmla="*/ 2147483647 h 609"/>
                <a:gd name="T6" fmla="*/ 2147483647 w 454"/>
                <a:gd name="T7" fmla="*/ 0 h 609"/>
                <a:gd name="T8" fmla="*/ 2147483647 w 454"/>
                <a:gd name="T9" fmla="*/ 2147483647 h 609"/>
                <a:gd name="T10" fmla="*/ 2147483647 w 454"/>
                <a:gd name="T11" fmla="*/ 2147483647 h 609"/>
                <a:gd name="T12" fmla="*/ 2147483647 w 454"/>
                <a:gd name="T13" fmla="*/ 2147483647 h 609"/>
                <a:gd name="T14" fmla="*/ 2147483647 w 454"/>
                <a:gd name="T15" fmla="*/ 2147483647 h 609"/>
                <a:gd name="T16" fmla="*/ 2147483647 w 454"/>
                <a:gd name="T17" fmla="*/ 2147483647 h 609"/>
                <a:gd name="T18" fmla="*/ 2147483647 w 454"/>
                <a:gd name="T19" fmla="*/ 2147483647 h 609"/>
                <a:gd name="T20" fmla="*/ 2147483647 w 454"/>
                <a:gd name="T21" fmla="*/ 2147483647 h 609"/>
                <a:gd name="T22" fmla="*/ 2147483647 w 454"/>
                <a:gd name="T23" fmla="*/ 2147483647 h 609"/>
                <a:gd name="T24" fmla="*/ 2147483647 w 454"/>
                <a:gd name="T25" fmla="*/ 2147483647 h 609"/>
                <a:gd name="T26" fmla="*/ 2147483647 w 454"/>
                <a:gd name="T27" fmla="*/ 2147483647 h 609"/>
                <a:gd name="T28" fmla="*/ 2147483647 w 454"/>
                <a:gd name="T29" fmla="*/ 2147483647 h 609"/>
                <a:gd name="T30" fmla="*/ 2147483647 w 454"/>
                <a:gd name="T31" fmla="*/ 2147483647 h 609"/>
                <a:gd name="T32" fmla="*/ 2147483647 w 454"/>
                <a:gd name="T33" fmla="*/ 2147483647 h 609"/>
                <a:gd name="T34" fmla="*/ 2147483647 w 454"/>
                <a:gd name="T35" fmla="*/ 2147483647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54"/>
                <a:gd name="T55" fmla="*/ 0 h 609"/>
                <a:gd name="T56" fmla="*/ 454 w 454"/>
                <a:gd name="T57" fmla="*/ 609 h 60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53"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FF0000"/>
            </a:solidFill>
            <a:ln w="9525">
              <a:solidFill>
                <a:srgbClr val="FF0000"/>
              </a:solidFill>
              <a:round/>
            </a:ln>
          </p:spPr>
          <p:txBody>
            <a:bodyPr wrap="none" anchor="ctr"/>
            <a:lstStyle/>
            <a:p>
              <a:endParaRPr lang="zh-CN" altLang="en-US"/>
            </a:p>
          </p:txBody>
        </p:sp>
      </p:grpSp>
      <p:grpSp>
        <p:nvGrpSpPr>
          <p:cNvPr id="7" name="组合 6"/>
          <p:cNvGrpSpPr/>
          <p:nvPr/>
        </p:nvGrpSpPr>
        <p:grpSpPr>
          <a:xfrm>
            <a:off x="8201025" y="2143125"/>
            <a:ext cx="1223963" cy="889000"/>
            <a:chOff x="8167099" y="2118801"/>
            <a:chExt cx="1223962" cy="888844"/>
          </a:xfrm>
        </p:grpSpPr>
        <p:sp>
          <p:nvSpPr>
            <p:cNvPr id="30751" name="Text Box 14"/>
            <p:cNvSpPr txBox="1">
              <a:spLocks noChangeArrowheads="1"/>
            </p:cNvSpPr>
            <p:nvPr/>
          </p:nvSpPr>
          <p:spPr bwMode="auto">
            <a:xfrm>
              <a:off x="8167099" y="2550445"/>
              <a:ext cx="1223962" cy="457200"/>
            </a:xfrm>
            <a:prstGeom prst="rect">
              <a:avLst/>
            </a:prstGeom>
            <a:noFill/>
            <a:ln w="9525">
              <a:noFill/>
              <a:miter lim="800000"/>
            </a:ln>
          </p:spPr>
          <p:txBody>
            <a:bodyPr>
              <a:spAutoFit/>
            </a:bodyPr>
            <a:lstStyle/>
            <a:p>
              <a:r>
                <a:rPr lang="zh-CN" altLang="en-US" sz="2400" b="1">
                  <a:solidFill>
                    <a:schemeClr val="bg1"/>
                  </a:solidFill>
                  <a:ea typeface="黑体" panose="02010609060101010101" pitchFamily="49" charset="-122"/>
                </a:rPr>
                <a:t>卢沟桥</a:t>
              </a:r>
              <a:endParaRPr lang="zh-CN" altLang="en-US" sz="2400" b="1">
                <a:solidFill>
                  <a:schemeClr val="bg1"/>
                </a:solidFill>
                <a:ea typeface="黑体" panose="02010609060101010101" pitchFamily="49" charset="-122"/>
              </a:endParaRPr>
            </a:p>
          </p:txBody>
        </p:sp>
        <p:sp>
          <p:nvSpPr>
            <p:cNvPr id="30752" name="Freeform 126"/>
            <p:cNvSpPr>
              <a:spLocks noChangeArrowheads="1"/>
            </p:cNvSpPr>
            <p:nvPr/>
          </p:nvSpPr>
          <p:spPr bwMode="auto">
            <a:xfrm>
              <a:off x="8542713" y="2118801"/>
              <a:ext cx="327406" cy="438662"/>
            </a:xfrm>
            <a:custGeom>
              <a:avLst/>
              <a:gdLst>
                <a:gd name="T0" fmla="*/ 2147483647 w 454"/>
                <a:gd name="T1" fmla="*/ 2147483647 h 609"/>
                <a:gd name="T2" fmla="*/ 2147483647 w 454"/>
                <a:gd name="T3" fmla="*/ 2147483647 h 609"/>
                <a:gd name="T4" fmla="*/ 0 w 454"/>
                <a:gd name="T5" fmla="*/ 2147483647 h 609"/>
                <a:gd name="T6" fmla="*/ 2147483647 w 454"/>
                <a:gd name="T7" fmla="*/ 0 h 609"/>
                <a:gd name="T8" fmla="*/ 2147483647 w 454"/>
                <a:gd name="T9" fmla="*/ 2147483647 h 609"/>
                <a:gd name="T10" fmla="*/ 2147483647 w 454"/>
                <a:gd name="T11" fmla="*/ 2147483647 h 609"/>
                <a:gd name="T12" fmla="*/ 2147483647 w 454"/>
                <a:gd name="T13" fmla="*/ 2147483647 h 609"/>
                <a:gd name="T14" fmla="*/ 2147483647 w 454"/>
                <a:gd name="T15" fmla="*/ 2147483647 h 609"/>
                <a:gd name="T16" fmla="*/ 2147483647 w 454"/>
                <a:gd name="T17" fmla="*/ 2147483647 h 609"/>
                <a:gd name="T18" fmla="*/ 2147483647 w 454"/>
                <a:gd name="T19" fmla="*/ 2147483647 h 609"/>
                <a:gd name="T20" fmla="*/ 2147483647 w 454"/>
                <a:gd name="T21" fmla="*/ 2147483647 h 609"/>
                <a:gd name="T22" fmla="*/ 2147483647 w 454"/>
                <a:gd name="T23" fmla="*/ 2147483647 h 609"/>
                <a:gd name="T24" fmla="*/ 2147483647 w 454"/>
                <a:gd name="T25" fmla="*/ 2147483647 h 609"/>
                <a:gd name="T26" fmla="*/ 2147483647 w 454"/>
                <a:gd name="T27" fmla="*/ 2147483647 h 609"/>
                <a:gd name="T28" fmla="*/ 2147483647 w 454"/>
                <a:gd name="T29" fmla="*/ 2147483647 h 609"/>
                <a:gd name="T30" fmla="*/ 2147483647 w 454"/>
                <a:gd name="T31" fmla="*/ 2147483647 h 609"/>
                <a:gd name="T32" fmla="*/ 2147483647 w 454"/>
                <a:gd name="T33" fmla="*/ 2147483647 h 609"/>
                <a:gd name="T34" fmla="*/ 2147483647 w 454"/>
                <a:gd name="T35" fmla="*/ 2147483647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54"/>
                <a:gd name="T55" fmla="*/ 0 h 609"/>
                <a:gd name="T56" fmla="*/ 454 w 454"/>
                <a:gd name="T57" fmla="*/ 609 h 60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53"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rgbClr val="FF0000"/>
            </a:solidFill>
            <a:ln w="9525">
              <a:solidFill>
                <a:srgbClr val="FF0000"/>
              </a:solidFill>
              <a:round/>
            </a:ln>
          </p:spPr>
          <p:txBody>
            <a:bodyPr wrap="none" anchor="ctr"/>
            <a:lstStyle/>
            <a:p>
              <a:endParaRPr lang="zh-CN" altLang="en-US"/>
            </a:p>
          </p:txBody>
        </p:sp>
      </p:grpSp>
      <p:cxnSp>
        <p:nvCxnSpPr>
          <p:cNvPr id="30736" name="直接连接符 29"/>
          <p:cNvCxnSpPr>
            <a:cxnSpLocks noChangeShapeType="1"/>
          </p:cNvCxnSpPr>
          <p:nvPr/>
        </p:nvCxnSpPr>
        <p:spPr bwMode="auto">
          <a:xfrm flipV="1">
            <a:off x="0" y="685800"/>
            <a:ext cx="12204700" cy="7938"/>
          </a:xfrm>
          <a:prstGeom prst="line">
            <a:avLst/>
          </a:prstGeom>
          <a:noFill/>
          <a:ln w="19050" algn="ctr">
            <a:solidFill>
              <a:schemeClr val="tx1"/>
            </a:solidFill>
            <a:miter lim="800000"/>
          </a:ln>
        </p:spPr>
      </p:cxnSp>
      <p:sp>
        <p:nvSpPr>
          <p:cNvPr id="30737" name="文本框 30"/>
          <p:cNvSpPr txBox="1">
            <a:spLocks noChangeArrowheads="1"/>
          </p:cNvSpPr>
          <p:nvPr/>
        </p:nvSpPr>
        <p:spPr bwMode="auto">
          <a:xfrm>
            <a:off x="47625" y="777875"/>
            <a:ext cx="6027738" cy="5175250"/>
          </a:xfrm>
          <a:prstGeom prst="rect">
            <a:avLst/>
          </a:prstGeom>
          <a:solidFill>
            <a:srgbClr val="FFFFFF">
              <a:alpha val="69803"/>
            </a:srgbClr>
          </a:solidFill>
          <a:ln w="9525">
            <a:noFill/>
            <a:miter lim="800000"/>
          </a:ln>
        </p:spPr>
        <p:txBody>
          <a:bodyPr>
            <a:spAutoFit/>
          </a:bodyPr>
          <a:lstStyle/>
          <a:p>
            <a:endParaRPr lang="zh-CN" altLang="en-US">
              <a:ea typeface="微软雅黑" panose="020B0503020204020204" pitchFamily="34" charset="-122"/>
            </a:endParaRPr>
          </a:p>
        </p:txBody>
      </p:sp>
      <p:sp>
        <p:nvSpPr>
          <p:cNvPr id="32" name="Text Box 18"/>
          <p:cNvSpPr txBox="1">
            <a:spLocks noChangeArrowheads="1"/>
          </p:cNvSpPr>
          <p:nvPr/>
        </p:nvSpPr>
        <p:spPr bwMode="auto">
          <a:xfrm>
            <a:off x="782638" y="1020763"/>
            <a:ext cx="4679950" cy="579437"/>
          </a:xfrm>
          <a:prstGeom prst="rect">
            <a:avLst/>
          </a:prstGeom>
          <a:noFill/>
          <a:ln w="9525">
            <a:noFill/>
            <a:miter lim="800000"/>
          </a:ln>
        </p:spPr>
        <p:txBody>
          <a:bodyPr>
            <a:spAutoFit/>
          </a:bodyPr>
          <a:lstStyle/>
          <a:p>
            <a:r>
              <a:rPr lang="en-US" altLang="zh-CN" sz="3200" b="1">
                <a:solidFill>
                  <a:srgbClr val="000000"/>
                </a:solidFill>
                <a:latin typeface="黑体" panose="02010609060101010101" pitchFamily="49" charset="-122"/>
                <a:ea typeface="黑体" panose="02010609060101010101" pitchFamily="49" charset="-122"/>
              </a:rPr>
              <a:t>1931</a:t>
            </a:r>
            <a:r>
              <a:rPr lang="zh-CN" altLang="en-US" sz="3200" b="1">
                <a:solidFill>
                  <a:srgbClr val="000000"/>
                </a:solidFill>
                <a:latin typeface="黑体" panose="02010609060101010101" pitchFamily="49" charset="-122"/>
                <a:ea typeface="黑体" panose="02010609060101010101" pitchFamily="49" charset="-122"/>
              </a:rPr>
              <a:t>年，九一八事变</a:t>
            </a:r>
            <a:endParaRPr lang="zh-CN" altLang="en-US" sz="3200" b="1">
              <a:solidFill>
                <a:srgbClr val="000000"/>
              </a:solidFill>
              <a:latin typeface="黑体" panose="02010609060101010101" pitchFamily="49" charset="-122"/>
              <a:ea typeface="黑体" panose="02010609060101010101" pitchFamily="49" charset="-122"/>
            </a:endParaRPr>
          </a:p>
        </p:txBody>
      </p:sp>
      <p:sp>
        <p:nvSpPr>
          <p:cNvPr id="33" name="Text Box 19"/>
          <p:cNvSpPr txBox="1">
            <a:spLocks noChangeArrowheads="1"/>
          </p:cNvSpPr>
          <p:nvPr/>
        </p:nvSpPr>
        <p:spPr bwMode="auto">
          <a:xfrm>
            <a:off x="782638" y="1611313"/>
            <a:ext cx="4392612" cy="579437"/>
          </a:xfrm>
          <a:prstGeom prst="rect">
            <a:avLst/>
          </a:prstGeom>
          <a:noFill/>
          <a:ln w="9525">
            <a:noFill/>
            <a:miter lim="800000"/>
          </a:ln>
        </p:spPr>
        <p:txBody>
          <a:bodyPr>
            <a:spAutoFit/>
          </a:bodyPr>
          <a:lstStyle/>
          <a:p>
            <a:r>
              <a:rPr lang="en-US" altLang="zh-CN" sz="3200" b="1">
                <a:solidFill>
                  <a:srgbClr val="000000"/>
                </a:solidFill>
                <a:latin typeface="黑体" panose="02010609060101010101" pitchFamily="49" charset="-122"/>
                <a:ea typeface="黑体" panose="02010609060101010101" pitchFamily="49" charset="-122"/>
              </a:rPr>
              <a:t>1932</a:t>
            </a:r>
            <a:r>
              <a:rPr lang="zh-CN" altLang="en-US" sz="3200" b="1">
                <a:solidFill>
                  <a:srgbClr val="000000"/>
                </a:solidFill>
                <a:latin typeface="黑体" panose="02010609060101010101" pitchFamily="49" charset="-122"/>
                <a:ea typeface="黑体" panose="02010609060101010101" pitchFamily="49" charset="-122"/>
              </a:rPr>
              <a:t>年，一</a:t>
            </a:r>
            <a:r>
              <a:rPr lang="en-US" altLang="zh-CN" sz="3200" b="1">
                <a:solidFill>
                  <a:srgbClr val="000000"/>
                </a:solidFill>
                <a:ea typeface="黑体" panose="02010609060101010101" pitchFamily="49" charset="-122"/>
              </a:rPr>
              <a:t>·</a:t>
            </a:r>
            <a:r>
              <a:rPr lang="zh-CN" altLang="en-US" sz="3200" b="1">
                <a:solidFill>
                  <a:srgbClr val="000000"/>
                </a:solidFill>
                <a:latin typeface="黑体" panose="02010609060101010101" pitchFamily="49" charset="-122"/>
                <a:ea typeface="黑体" panose="02010609060101010101" pitchFamily="49" charset="-122"/>
              </a:rPr>
              <a:t>二八事变</a:t>
            </a:r>
            <a:endParaRPr lang="zh-CN" altLang="en-US" sz="3200" b="1">
              <a:solidFill>
                <a:srgbClr val="000000"/>
              </a:solidFill>
              <a:latin typeface="黑体" panose="02010609060101010101" pitchFamily="49" charset="-122"/>
              <a:ea typeface="黑体" panose="02010609060101010101" pitchFamily="49" charset="-122"/>
            </a:endParaRPr>
          </a:p>
        </p:txBody>
      </p:sp>
      <p:sp>
        <p:nvSpPr>
          <p:cNvPr id="34" name="Text Box 20"/>
          <p:cNvSpPr txBox="1">
            <a:spLocks noChangeArrowheads="1"/>
          </p:cNvSpPr>
          <p:nvPr/>
        </p:nvSpPr>
        <p:spPr bwMode="auto">
          <a:xfrm>
            <a:off x="782638" y="2220913"/>
            <a:ext cx="4987925" cy="579437"/>
          </a:xfrm>
          <a:prstGeom prst="rect">
            <a:avLst/>
          </a:prstGeom>
          <a:noFill/>
          <a:ln w="9525">
            <a:noFill/>
            <a:miter lim="800000"/>
          </a:ln>
        </p:spPr>
        <p:txBody>
          <a:bodyPr>
            <a:spAutoFit/>
          </a:bodyPr>
          <a:lstStyle/>
          <a:p>
            <a:r>
              <a:rPr lang="en-US" altLang="zh-CN" sz="3200" b="1">
                <a:solidFill>
                  <a:srgbClr val="000000"/>
                </a:solidFill>
                <a:latin typeface="黑体" panose="02010609060101010101" pitchFamily="49" charset="-122"/>
                <a:ea typeface="黑体" panose="02010609060101010101" pitchFamily="49" charset="-122"/>
              </a:rPr>
              <a:t>1932</a:t>
            </a:r>
            <a:r>
              <a:rPr lang="zh-CN" altLang="en-US" sz="3200" b="1">
                <a:solidFill>
                  <a:srgbClr val="000000"/>
                </a:solidFill>
                <a:latin typeface="黑体" panose="02010609060101010101" pitchFamily="49" charset="-122"/>
                <a:ea typeface="黑体" panose="02010609060101010101" pitchFamily="49" charset="-122"/>
              </a:rPr>
              <a:t>年，成立伪满洲国</a:t>
            </a:r>
            <a:endParaRPr lang="zh-CN" altLang="en-US" sz="3200" b="1">
              <a:solidFill>
                <a:srgbClr val="000000"/>
              </a:solidFill>
              <a:latin typeface="黑体" panose="02010609060101010101" pitchFamily="49" charset="-122"/>
              <a:ea typeface="黑体" panose="02010609060101010101" pitchFamily="49" charset="-122"/>
            </a:endParaRPr>
          </a:p>
        </p:txBody>
      </p:sp>
      <p:sp>
        <p:nvSpPr>
          <p:cNvPr id="35" name="Text Box 21"/>
          <p:cNvSpPr txBox="1">
            <a:spLocks noChangeArrowheads="1"/>
          </p:cNvSpPr>
          <p:nvPr/>
        </p:nvSpPr>
        <p:spPr bwMode="auto">
          <a:xfrm>
            <a:off x="746125" y="2830513"/>
            <a:ext cx="3959225" cy="579437"/>
          </a:xfrm>
          <a:prstGeom prst="rect">
            <a:avLst/>
          </a:prstGeom>
          <a:noFill/>
          <a:ln w="9525">
            <a:noFill/>
            <a:miter lim="800000"/>
          </a:ln>
        </p:spPr>
        <p:txBody>
          <a:bodyPr>
            <a:spAutoFit/>
          </a:bodyPr>
          <a:lstStyle/>
          <a:p>
            <a:r>
              <a:rPr lang="en-US" altLang="zh-CN" sz="3200" b="1">
                <a:solidFill>
                  <a:srgbClr val="000000"/>
                </a:solidFill>
                <a:latin typeface="黑体" panose="02010609060101010101" pitchFamily="49" charset="-122"/>
                <a:ea typeface="黑体" panose="02010609060101010101" pitchFamily="49" charset="-122"/>
              </a:rPr>
              <a:t>1935</a:t>
            </a:r>
            <a:r>
              <a:rPr lang="zh-CN" altLang="en-US" sz="3200" b="1">
                <a:solidFill>
                  <a:srgbClr val="000000"/>
                </a:solidFill>
                <a:latin typeface="黑体" panose="02010609060101010101" pitchFamily="49" charset="-122"/>
                <a:ea typeface="黑体" panose="02010609060101010101" pitchFamily="49" charset="-122"/>
              </a:rPr>
              <a:t>年，华北事变</a:t>
            </a:r>
            <a:endParaRPr lang="zh-CN" altLang="en-US" sz="3200" b="1">
              <a:solidFill>
                <a:srgbClr val="000000"/>
              </a:solidFill>
              <a:latin typeface="黑体" panose="02010609060101010101" pitchFamily="49" charset="-122"/>
              <a:ea typeface="黑体" panose="02010609060101010101" pitchFamily="49" charset="-122"/>
            </a:endParaRPr>
          </a:p>
        </p:txBody>
      </p:sp>
      <p:sp>
        <p:nvSpPr>
          <p:cNvPr id="36" name="Text Box 22"/>
          <p:cNvSpPr txBox="1">
            <a:spLocks noChangeArrowheads="1"/>
          </p:cNvSpPr>
          <p:nvPr/>
        </p:nvSpPr>
        <p:spPr bwMode="auto">
          <a:xfrm>
            <a:off x="746125" y="3397250"/>
            <a:ext cx="5334000" cy="579438"/>
          </a:xfrm>
          <a:prstGeom prst="rect">
            <a:avLst/>
          </a:prstGeom>
          <a:noFill/>
          <a:ln w="9525">
            <a:noFill/>
            <a:miter lim="800000"/>
          </a:ln>
        </p:spPr>
        <p:txBody>
          <a:bodyPr>
            <a:spAutoFit/>
          </a:bodyPr>
          <a:lstStyle/>
          <a:p>
            <a:r>
              <a:rPr lang="en-US" altLang="zh-CN" sz="3200" b="1">
                <a:solidFill>
                  <a:srgbClr val="FF0000"/>
                </a:solidFill>
                <a:latin typeface="黑体" panose="02010609060101010101" pitchFamily="49" charset="-122"/>
                <a:ea typeface="黑体" panose="02010609060101010101" pitchFamily="49" charset="-122"/>
              </a:rPr>
              <a:t>1937</a:t>
            </a:r>
            <a:r>
              <a:rPr lang="zh-CN" altLang="en-US" sz="3200" b="1">
                <a:solidFill>
                  <a:srgbClr val="FF0000"/>
                </a:solidFill>
                <a:latin typeface="黑体" panose="02010609060101010101" pitchFamily="49" charset="-122"/>
                <a:ea typeface="黑体" panose="02010609060101010101" pitchFamily="49" charset="-122"/>
              </a:rPr>
              <a:t>年</a:t>
            </a:r>
            <a:r>
              <a:rPr lang="en-US" altLang="zh-CN" sz="3200" b="1">
                <a:solidFill>
                  <a:srgbClr val="FF0000"/>
                </a:solidFill>
                <a:latin typeface="黑体" panose="02010609060101010101" pitchFamily="49" charset="-122"/>
                <a:ea typeface="黑体" panose="02010609060101010101" pitchFamily="49" charset="-122"/>
              </a:rPr>
              <a:t>7</a:t>
            </a:r>
            <a:r>
              <a:rPr lang="zh-CN" altLang="en-US" sz="3200" b="1">
                <a:solidFill>
                  <a:srgbClr val="FF0000"/>
                </a:solidFill>
                <a:latin typeface="黑体" panose="02010609060101010101" pitchFamily="49" charset="-122"/>
                <a:ea typeface="黑体" panose="02010609060101010101" pitchFamily="49" charset="-122"/>
              </a:rPr>
              <a:t>月，卢沟桥事变</a:t>
            </a:r>
            <a:endParaRPr lang="zh-CN" altLang="en-US" sz="3200" b="1">
              <a:solidFill>
                <a:srgbClr val="FF0000"/>
              </a:solidFill>
              <a:latin typeface="黑体" panose="02010609060101010101" pitchFamily="49" charset="-122"/>
              <a:ea typeface="黑体" panose="02010609060101010101" pitchFamily="49" charset="-122"/>
            </a:endParaRPr>
          </a:p>
        </p:txBody>
      </p:sp>
      <p:sp>
        <p:nvSpPr>
          <p:cNvPr id="37" name="Text Box 24"/>
          <p:cNvSpPr txBox="1">
            <a:spLocks noChangeArrowheads="1"/>
          </p:cNvSpPr>
          <p:nvPr/>
        </p:nvSpPr>
        <p:spPr bwMode="auto">
          <a:xfrm>
            <a:off x="100013" y="1050925"/>
            <a:ext cx="655637" cy="1816100"/>
          </a:xfrm>
          <a:prstGeom prst="rect">
            <a:avLst/>
          </a:prstGeom>
          <a:noFill/>
          <a:ln w="9525">
            <a:noFill/>
            <a:miter lim="800000"/>
          </a:ln>
        </p:spPr>
        <p:txBody>
          <a:bodyPr>
            <a:spAutoFit/>
          </a:bodyPr>
          <a:lstStyle/>
          <a:p>
            <a:pPr>
              <a:spcBef>
                <a:spcPct val="50000"/>
              </a:spcBef>
            </a:pPr>
            <a:r>
              <a:rPr lang="zh-CN" altLang="en-US" sz="2800" b="1">
                <a:solidFill>
                  <a:srgbClr val="FF0000"/>
                </a:solidFill>
                <a:ea typeface="黑体" panose="02010609060101010101" pitchFamily="49" charset="-122"/>
              </a:rPr>
              <a:t>局部侵华</a:t>
            </a:r>
            <a:endParaRPr lang="zh-CN" altLang="en-US" sz="2800" b="1">
              <a:solidFill>
                <a:srgbClr val="FF0000"/>
              </a:solidFill>
              <a:ea typeface="黑体" panose="02010609060101010101" pitchFamily="49" charset="-122"/>
            </a:endParaRPr>
          </a:p>
        </p:txBody>
      </p:sp>
      <p:sp>
        <p:nvSpPr>
          <p:cNvPr id="38" name="Text Box 25"/>
          <p:cNvSpPr txBox="1">
            <a:spLocks noChangeArrowheads="1"/>
          </p:cNvSpPr>
          <p:nvPr/>
        </p:nvSpPr>
        <p:spPr bwMode="auto">
          <a:xfrm>
            <a:off x="79375" y="3803650"/>
            <a:ext cx="574675" cy="1816100"/>
          </a:xfrm>
          <a:prstGeom prst="rect">
            <a:avLst/>
          </a:prstGeom>
          <a:noFill/>
          <a:ln w="9525">
            <a:noFill/>
            <a:miter lim="800000"/>
          </a:ln>
        </p:spPr>
        <p:txBody>
          <a:bodyPr>
            <a:spAutoFit/>
          </a:bodyPr>
          <a:lstStyle/>
          <a:p>
            <a:pPr>
              <a:spcBef>
                <a:spcPct val="50000"/>
              </a:spcBef>
            </a:pPr>
            <a:r>
              <a:rPr lang="zh-CN" altLang="en-US" sz="2800" b="1">
                <a:solidFill>
                  <a:srgbClr val="FF0000"/>
                </a:solidFill>
                <a:ea typeface="黑体" panose="02010609060101010101" pitchFamily="49" charset="-122"/>
              </a:rPr>
              <a:t>全面侵华</a:t>
            </a:r>
            <a:endParaRPr lang="zh-CN" altLang="en-US" sz="2800" b="1">
              <a:solidFill>
                <a:srgbClr val="FF0000"/>
              </a:solidFill>
              <a:ea typeface="黑体" panose="02010609060101010101" pitchFamily="49" charset="-122"/>
            </a:endParaRPr>
          </a:p>
        </p:txBody>
      </p:sp>
      <p:sp>
        <p:nvSpPr>
          <p:cNvPr id="39" name="Text Box 29"/>
          <p:cNvSpPr txBox="1">
            <a:spLocks noChangeArrowheads="1"/>
          </p:cNvSpPr>
          <p:nvPr/>
        </p:nvSpPr>
        <p:spPr bwMode="auto">
          <a:xfrm>
            <a:off x="674688" y="4546600"/>
            <a:ext cx="5943600" cy="579438"/>
          </a:xfrm>
          <a:prstGeom prst="rect">
            <a:avLst/>
          </a:prstGeom>
          <a:noFill/>
          <a:ln w="9525">
            <a:noFill/>
            <a:miter lim="800000"/>
          </a:ln>
        </p:spPr>
        <p:txBody>
          <a:bodyPr>
            <a:spAutoFit/>
          </a:bodyPr>
          <a:lstStyle/>
          <a:p>
            <a:r>
              <a:rPr lang="en-US" altLang="zh-CN" sz="3200" b="1">
                <a:solidFill>
                  <a:srgbClr val="000000"/>
                </a:solidFill>
                <a:latin typeface="黑体" panose="02010609060101010101" pitchFamily="49" charset="-122"/>
                <a:ea typeface="黑体" panose="02010609060101010101" pitchFamily="49" charset="-122"/>
              </a:rPr>
              <a:t>1937</a:t>
            </a:r>
            <a:r>
              <a:rPr lang="zh-CN" altLang="en-US" sz="3200" b="1">
                <a:solidFill>
                  <a:srgbClr val="000000"/>
                </a:solidFill>
                <a:latin typeface="黑体" panose="02010609060101010101" pitchFamily="49" charset="-122"/>
                <a:ea typeface="黑体" panose="02010609060101010101" pitchFamily="49" charset="-122"/>
              </a:rPr>
              <a:t>年</a:t>
            </a:r>
            <a:r>
              <a:rPr lang="en-US" altLang="zh-CN" sz="3200" b="1">
                <a:solidFill>
                  <a:srgbClr val="000000"/>
                </a:solidFill>
                <a:latin typeface="黑体" panose="02010609060101010101" pitchFamily="49" charset="-122"/>
                <a:ea typeface="黑体" panose="02010609060101010101" pitchFamily="49" charset="-122"/>
              </a:rPr>
              <a:t>12</a:t>
            </a:r>
            <a:r>
              <a:rPr lang="zh-CN" altLang="en-US" sz="3200" b="1">
                <a:solidFill>
                  <a:srgbClr val="000000"/>
                </a:solidFill>
                <a:latin typeface="黑体" panose="02010609060101010101" pitchFamily="49" charset="-122"/>
                <a:ea typeface="黑体" panose="02010609060101010101" pitchFamily="49" charset="-122"/>
              </a:rPr>
              <a:t>月，南京大屠杀</a:t>
            </a:r>
            <a:endParaRPr lang="zh-CN" altLang="en-US" sz="3200" b="1">
              <a:solidFill>
                <a:srgbClr val="000000"/>
              </a:solidFill>
              <a:latin typeface="黑体" panose="02010609060101010101" pitchFamily="49" charset="-122"/>
              <a:ea typeface="黑体" panose="02010609060101010101" pitchFamily="49" charset="-122"/>
            </a:endParaRPr>
          </a:p>
        </p:txBody>
      </p:sp>
      <p:sp>
        <p:nvSpPr>
          <p:cNvPr id="40" name="Text Box 36"/>
          <p:cNvSpPr txBox="1">
            <a:spLocks noChangeArrowheads="1"/>
          </p:cNvSpPr>
          <p:nvPr/>
        </p:nvSpPr>
        <p:spPr bwMode="auto">
          <a:xfrm>
            <a:off x="603250" y="5040313"/>
            <a:ext cx="5943600" cy="579437"/>
          </a:xfrm>
          <a:prstGeom prst="rect">
            <a:avLst/>
          </a:prstGeom>
          <a:noFill/>
          <a:ln w="9525">
            <a:noFill/>
            <a:miter lim="800000"/>
          </a:ln>
        </p:spPr>
        <p:txBody>
          <a:bodyPr>
            <a:spAutoFit/>
          </a:bodyPr>
          <a:lstStyle/>
          <a:p>
            <a:r>
              <a:rPr lang="en-US" altLang="zh-CN" sz="3200" b="1">
                <a:solidFill>
                  <a:srgbClr val="000000"/>
                </a:solidFill>
                <a:latin typeface="黑体" panose="02010609060101010101" pitchFamily="49" charset="-122"/>
                <a:ea typeface="黑体" panose="02010609060101010101" pitchFamily="49" charset="-122"/>
              </a:rPr>
              <a:t>1938</a:t>
            </a:r>
            <a:r>
              <a:rPr lang="zh-CN" altLang="en-US" sz="3200" b="1">
                <a:solidFill>
                  <a:srgbClr val="000000"/>
                </a:solidFill>
                <a:latin typeface="黑体" panose="02010609060101010101" pitchFamily="49" charset="-122"/>
                <a:ea typeface="黑体" panose="02010609060101010101" pitchFamily="49" charset="-122"/>
              </a:rPr>
              <a:t>年</a:t>
            </a:r>
            <a:r>
              <a:rPr lang="en-US" altLang="zh-CN" sz="3200" b="1">
                <a:solidFill>
                  <a:srgbClr val="000000"/>
                </a:solidFill>
                <a:latin typeface="黑体" panose="02010609060101010101" pitchFamily="49" charset="-122"/>
                <a:ea typeface="黑体" panose="02010609060101010101" pitchFamily="49" charset="-122"/>
              </a:rPr>
              <a:t>10</a:t>
            </a:r>
            <a:r>
              <a:rPr lang="zh-CN" altLang="en-US" sz="3200" b="1">
                <a:solidFill>
                  <a:srgbClr val="000000"/>
                </a:solidFill>
                <a:latin typeface="黑体" panose="02010609060101010101" pitchFamily="49" charset="-122"/>
                <a:ea typeface="黑体" panose="02010609060101010101" pitchFamily="49" charset="-122"/>
              </a:rPr>
              <a:t>月，占领广州、武汉</a:t>
            </a:r>
            <a:endParaRPr lang="zh-CN" altLang="en-US" sz="3200" b="1">
              <a:solidFill>
                <a:srgbClr val="000000"/>
              </a:solidFill>
              <a:latin typeface="黑体" panose="02010609060101010101" pitchFamily="49" charset="-122"/>
              <a:ea typeface="黑体" panose="02010609060101010101" pitchFamily="49" charset="-122"/>
            </a:endParaRPr>
          </a:p>
        </p:txBody>
      </p:sp>
      <p:sp>
        <p:nvSpPr>
          <p:cNvPr id="41" name="Text Box 22"/>
          <p:cNvSpPr txBox="1">
            <a:spLocks noChangeArrowheads="1"/>
          </p:cNvSpPr>
          <p:nvPr/>
        </p:nvSpPr>
        <p:spPr bwMode="auto">
          <a:xfrm>
            <a:off x="674688" y="3973513"/>
            <a:ext cx="5334000" cy="579437"/>
          </a:xfrm>
          <a:prstGeom prst="rect">
            <a:avLst/>
          </a:prstGeom>
          <a:noFill/>
          <a:ln w="9525">
            <a:noFill/>
            <a:miter lim="800000"/>
          </a:ln>
        </p:spPr>
        <p:txBody>
          <a:bodyPr>
            <a:spAutoFit/>
          </a:bodyPr>
          <a:lstStyle/>
          <a:p>
            <a:r>
              <a:rPr lang="en-US" altLang="zh-CN" sz="3200" b="1">
                <a:solidFill>
                  <a:srgbClr val="000000"/>
                </a:solidFill>
                <a:latin typeface="黑体" panose="02010609060101010101" pitchFamily="49" charset="-122"/>
                <a:ea typeface="黑体" panose="02010609060101010101" pitchFamily="49" charset="-122"/>
              </a:rPr>
              <a:t>1937</a:t>
            </a:r>
            <a:r>
              <a:rPr lang="zh-CN" altLang="en-US" sz="3200" b="1">
                <a:solidFill>
                  <a:srgbClr val="000000"/>
                </a:solidFill>
                <a:latin typeface="黑体" panose="02010609060101010101" pitchFamily="49" charset="-122"/>
                <a:ea typeface="黑体" panose="02010609060101010101" pitchFamily="49" charset="-122"/>
              </a:rPr>
              <a:t>年</a:t>
            </a:r>
            <a:r>
              <a:rPr lang="en-US" altLang="zh-CN" sz="3200" b="1">
                <a:solidFill>
                  <a:srgbClr val="000000"/>
                </a:solidFill>
                <a:latin typeface="黑体" panose="02010609060101010101" pitchFamily="49" charset="-122"/>
                <a:ea typeface="黑体" panose="02010609060101010101" pitchFamily="49" charset="-122"/>
              </a:rPr>
              <a:t>8</a:t>
            </a:r>
            <a:r>
              <a:rPr lang="zh-CN" altLang="en-US" sz="3200" b="1">
                <a:solidFill>
                  <a:srgbClr val="000000"/>
                </a:solidFill>
                <a:latin typeface="黑体" panose="02010609060101010101" pitchFamily="49" charset="-122"/>
                <a:ea typeface="黑体" panose="02010609060101010101" pitchFamily="49" charset="-122"/>
              </a:rPr>
              <a:t>月，八一三事变</a:t>
            </a:r>
            <a:endParaRPr lang="zh-CN" altLang="en-US" sz="3200" b="1">
              <a:solidFill>
                <a:srgbClr val="000000"/>
              </a:solidFill>
              <a:latin typeface="黑体" panose="02010609060101010101" pitchFamily="49" charset="-122"/>
              <a:ea typeface="黑体" panose="02010609060101010101" pitchFamily="49" charset="-122"/>
            </a:endParaRPr>
          </a:p>
        </p:txBody>
      </p:sp>
      <p:sp>
        <p:nvSpPr>
          <p:cNvPr id="42" name="下箭头 1"/>
          <p:cNvSpPr/>
          <p:nvPr/>
        </p:nvSpPr>
        <p:spPr>
          <a:xfrm>
            <a:off x="209550" y="2997200"/>
            <a:ext cx="357188" cy="677863"/>
          </a:xfrm>
          <a:prstGeom prst="downArrow">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ct val="0"/>
              </a:spcBef>
              <a:spcAft>
                <a:spcPct val="0"/>
              </a:spcAft>
              <a:defRPr/>
            </a:pPr>
            <a:endParaRPr lang="zh-CN" altLang="en-US"/>
          </a:p>
        </p:txBody>
      </p:sp>
      <p:pic>
        <p:nvPicPr>
          <p:cNvPr id="30749" name="Picture 42"/>
          <p:cNvPicPr>
            <a:picLocks noChangeAspect="1" noChangeArrowheads="1"/>
          </p:cNvPicPr>
          <p:nvPr/>
        </p:nvPicPr>
        <p:blipFill>
          <a:blip r:embed="rId4"/>
          <a:stretch>
            <a:fillRect/>
          </a:stretch>
        </p:blipFill>
        <p:spPr bwMode="auto">
          <a:xfrm>
            <a:off x="0" y="6008688"/>
            <a:ext cx="12192000" cy="723900"/>
          </a:xfrm>
          <a:prstGeom prst="rect">
            <a:avLst/>
          </a:prstGeom>
          <a:noFill/>
          <a:ln w="9525">
            <a:noFill/>
            <a:miter lim="800000"/>
            <a:headEnd/>
            <a:tailEnd/>
          </a:ln>
        </p:spPr>
      </p:pic>
      <p:sp>
        <p:nvSpPr>
          <p:cNvPr id="30750" name="TextBox 2"/>
          <p:cNvSpPr txBox="1">
            <a:spLocks noChangeArrowheads="1"/>
          </p:cNvSpPr>
          <p:nvPr/>
        </p:nvSpPr>
        <p:spPr bwMode="auto">
          <a:xfrm>
            <a:off x="1574800" y="0"/>
            <a:ext cx="5895975" cy="579438"/>
          </a:xfrm>
          <a:prstGeom prst="rect">
            <a:avLst/>
          </a:prstGeom>
          <a:noFill/>
          <a:ln w="9525">
            <a:noFill/>
            <a:miter lim="800000"/>
          </a:ln>
        </p:spPr>
        <p:txBody>
          <a:bodyPr wrap="none">
            <a:spAutoFit/>
          </a:bodyPr>
          <a:lstStyle/>
          <a:p>
            <a:r>
              <a:rPr lang="zh-CN" altLang="en-US" sz="3200" b="1">
                <a:latin typeface="黑体" panose="02010609060101010101" pitchFamily="49" charset="-122"/>
                <a:ea typeface="黑体" panose="02010609060101010101" pitchFamily="49" charset="-122"/>
              </a:rPr>
              <a:t>二、日本侵华与中国人民的抵抗</a:t>
            </a:r>
            <a:endParaRPr lang="zh-CN" altLang="en-US" sz="3200" b="1">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right)">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wipe(right)">
                                      <p:cBhvr>
                                        <p:cTn id="24" dur="500"/>
                                        <p:tgtEl>
                                          <p:spTgt spid="6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1+#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2">
                                            <p:txEl>
                                              <p:pRg st="0" end="0"/>
                                            </p:txEl>
                                          </p:spTgt>
                                        </p:tgtEl>
                                        <p:attrNameLst>
                                          <p:attrName>style.visibility</p:attrName>
                                        </p:attrNameLst>
                                      </p:cBhvr>
                                      <p:to>
                                        <p:strVal val="visible"/>
                                      </p:to>
                                    </p:set>
                                    <p:animEffect transition="in" filter="fade">
                                      <p:cBhvr>
                                        <p:cTn id="57" dur="1000"/>
                                        <p:tgtEl>
                                          <p:spTgt spid="32">
                                            <p:txEl>
                                              <p:pRg st="0" end="0"/>
                                            </p:txEl>
                                          </p:spTgt>
                                        </p:tgtEl>
                                      </p:cBhvr>
                                    </p:animEffect>
                                    <p:anim calcmode="lin" valueType="num">
                                      <p:cBhvr>
                                        <p:cTn id="58"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60" fill="hold">
                            <p:stCondLst>
                              <p:cond delay="1000"/>
                            </p:stCondLst>
                            <p:childTnLst>
                              <p:par>
                                <p:cTn id="61" presetID="9" presetClass="entr" presetSubtype="0" fill="hold" nodeType="afterEffect">
                                  <p:stCondLst>
                                    <p:cond delay="0"/>
                                  </p:stCondLst>
                                  <p:childTnLst>
                                    <p:set>
                                      <p:cBhvr>
                                        <p:cTn id="62" dur="1" fill="hold">
                                          <p:stCondLst>
                                            <p:cond delay="0"/>
                                          </p:stCondLst>
                                        </p:cTn>
                                        <p:tgtEl>
                                          <p:spTgt spid="33">
                                            <p:txEl>
                                              <p:pRg st="0" end="0"/>
                                            </p:txEl>
                                          </p:spTgt>
                                        </p:tgtEl>
                                        <p:attrNameLst>
                                          <p:attrName>style.visibility</p:attrName>
                                        </p:attrNameLst>
                                      </p:cBhvr>
                                      <p:to>
                                        <p:strVal val="visible"/>
                                      </p:to>
                                    </p:set>
                                    <p:animEffect transition="in" filter="dissolve">
                                      <p:cBhvr>
                                        <p:cTn id="63" dur="500"/>
                                        <p:tgtEl>
                                          <p:spTgt spid="33">
                                            <p:txEl>
                                              <p:pRg st="0" end="0"/>
                                            </p:txEl>
                                          </p:spTgt>
                                        </p:tgtEl>
                                      </p:cBhvr>
                                    </p:animEffect>
                                  </p:childTnLst>
                                </p:cTn>
                              </p:par>
                            </p:childTnLst>
                          </p:cTn>
                        </p:par>
                        <p:par>
                          <p:cTn id="64" fill="hold">
                            <p:stCondLst>
                              <p:cond delay="1500"/>
                            </p:stCondLst>
                            <p:childTnLst>
                              <p:par>
                                <p:cTn id="65" presetID="9" presetClass="entr" presetSubtype="0" fill="hold" nodeType="afterEffect">
                                  <p:stCondLst>
                                    <p:cond delay="0"/>
                                  </p:stCondLst>
                                  <p:childTnLst>
                                    <p:set>
                                      <p:cBhvr>
                                        <p:cTn id="66" dur="1" fill="hold">
                                          <p:stCondLst>
                                            <p:cond delay="0"/>
                                          </p:stCondLst>
                                        </p:cTn>
                                        <p:tgtEl>
                                          <p:spTgt spid="34">
                                            <p:txEl>
                                              <p:pRg st="0" end="0"/>
                                            </p:txEl>
                                          </p:spTgt>
                                        </p:tgtEl>
                                        <p:attrNameLst>
                                          <p:attrName>style.visibility</p:attrName>
                                        </p:attrNameLst>
                                      </p:cBhvr>
                                      <p:to>
                                        <p:strVal val="visible"/>
                                      </p:to>
                                    </p:set>
                                    <p:animEffect transition="in" filter="dissolve">
                                      <p:cBhvr>
                                        <p:cTn id="67" dur="500"/>
                                        <p:tgtEl>
                                          <p:spTgt spid="34">
                                            <p:txEl>
                                              <p:pRg st="0" end="0"/>
                                            </p:txEl>
                                          </p:spTgt>
                                        </p:tgtEl>
                                      </p:cBhvr>
                                    </p:animEffect>
                                  </p:childTnLst>
                                </p:cTn>
                              </p:par>
                            </p:childTnLst>
                          </p:cTn>
                        </p:par>
                        <p:par>
                          <p:cTn id="68" fill="hold">
                            <p:stCondLst>
                              <p:cond delay="2000"/>
                            </p:stCondLst>
                            <p:childTnLst>
                              <p:par>
                                <p:cTn id="69" presetID="9" presetClass="entr" presetSubtype="0" fill="hold" nodeType="afterEffect">
                                  <p:stCondLst>
                                    <p:cond delay="0"/>
                                  </p:stCondLst>
                                  <p:childTnLst>
                                    <p:set>
                                      <p:cBhvr>
                                        <p:cTn id="70" dur="1" fill="hold">
                                          <p:stCondLst>
                                            <p:cond delay="0"/>
                                          </p:stCondLst>
                                        </p:cTn>
                                        <p:tgtEl>
                                          <p:spTgt spid="35">
                                            <p:txEl>
                                              <p:pRg st="0" end="0"/>
                                            </p:txEl>
                                          </p:spTgt>
                                        </p:tgtEl>
                                        <p:attrNameLst>
                                          <p:attrName>style.visibility</p:attrName>
                                        </p:attrNameLst>
                                      </p:cBhvr>
                                      <p:to>
                                        <p:strVal val="visible"/>
                                      </p:to>
                                    </p:set>
                                    <p:animEffect transition="in" filter="dissolve">
                                      <p:cBhvr>
                                        <p:cTn id="71" dur="500"/>
                                        <p:tgtEl>
                                          <p:spTgt spid="35">
                                            <p:txEl>
                                              <p:pRg st="0" end="0"/>
                                            </p:txEl>
                                          </p:spTgt>
                                        </p:tgtEl>
                                      </p:cBhvr>
                                    </p:animEffect>
                                  </p:childTnLst>
                                </p:cTn>
                              </p:par>
                            </p:childTnLst>
                          </p:cTn>
                        </p:par>
                        <p:par>
                          <p:cTn id="72" fill="hold">
                            <p:stCondLst>
                              <p:cond delay="2500"/>
                            </p:stCondLst>
                            <p:childTnLst>
                              <p:par>
                                <p:cTn id="73" presetID="9" presetClass="entr" presetSubtype="0" fill="hold" nodeType="afterEffect">
                                  <p:stCondLst>
                                    <p:cond delay="0"/>
                                  </p:stCondLst>
                                  <p:childTnLst>
                                    <p:set>
                                      <p:cBhvr>
                                        <p:cTn id="74" dur="1" fill="hold">
                                          <p:stCondLst>
                                            <p:cond delay="0"/>
                                          </p:stCondLst>
                                        </p:cTn>
                                        <p:tgtEl>
                                          <p:spTgt spid="36">
                                            <p:txEl>
                                              <p:pRg st="0" end="0"/>
                                            </p:txEl>
                                          </p:spTgt>
                                        </p:tgtEl>
                                        <p:attrNameLst>
                                          <p:attrName>style.visibility</p:attrName>
                                        </p:attrNameLst>
                                      </p:cBhvr>
                                      <p:to>
                                        <p:strVal val="visible"/>
                                      </p:to>
                                    </p:set>
                                    <p:animEffect transition="in" filter="dissolve">
                                      <p:cBhvr>
                                        <p:cTn id="75" dur="500"/>
                                        <p:tgtEl>
                                          <p:spTgt spid="36">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1" fill="hold" grpId="0" nodeType="click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additive="base">
                                        <p:cTn id="80" dur="500" fill="hold"/>
                                        <p:tgtEl>
                                          <p:spTgt spid="37"/>
                                        </p:tgtEl>
                                        <p:attrNameLst>
                                          <p:attrName>ppt_x</p:attrName>
                                        </p:attrNameLst>
                                      </p:cBhvr>
                                      <p:tavLst>
                                        <p:tav tm="0">
                                          <p:val>
                                            <p:strVal val="#ppt_x"/>
                                          </p:val>
                                        </p:tav>
                                        <p:tav tm="100000">
                                          <p:val>
                                            <p:strVal val="#ppt_x"/>
                                          </p:val>
                                        </p:tav>
                                      </p:tavLst>
                                    </p:anim>
                                    <p:anim calcmode="lin" valueType="num">
                                      <p:cBhvr additive="base">
                                        <p:cTn id="81" dur="500" fill="hold"/>
                                        <p:tgtEl>
                                          <p:spTgt spid="37"/>
                                        </p:tgtEl>
                                        <p:attrNameLst>
                                          <p:attrName>ppt_y</p:attrName>
                                        </p:attrNameLst>
                                      </p:cBhvr>
                                      <p:tavLst>
                                        <p:tav tm="0">
                                          <p:val>
                                            <p:strVal val="0-#ppt_h/2"/>
                                          </p:val>
                                        </p:tav>
                                        <p:tav tm="100000">
                                          <p:val>
                                            <p:strVal val="#ppt_y"/>
                                          </p:val>
                                        </p:tav>
                                      </p:tavLst>
                                    </p:anim>
                                  </p:childTnLst>
                                </p:cTn>
                              </p:par>
                            </p:childTnLst>
                          </p:cTn>
                        </p:par>
                        <p:par>
                          <p:cTn id="82" fill="hold">
                            <p:stCondLst>
                              <p:cond delay="500"/>
                            </p:stCondLst>
                            <p:childTnLst>
                              <p:par>
                                <p:cTn id="83" presetID="22" presetClass="entr" presetSubtype="1" fill="hold" grpId="0" nodeType="after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wipe(up)">
                                      <p:cBhvr>
                                        <p:cTn id="85" dur="500"/>
                                        <p:tgtEl>
                                          <p:spTgt spid="42"/>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38"/>
                                        </p:tgtEl>
                                        <p:attrNameLst>
                                          <p:attrName>style.visibility</p:attrName>
                                        </p:attrNameLst>
                                      </p:cBhvr>
                                      <p:to>
                                        <p:strVal val="visible"/>
                                      </p:to>
                                    </p:set>
                                    <p:anim calcmode="lin" valueType="num">
                                      <p:cBhvr additive="base">
                                        <p:cTn id="90" dur="500" fill="hold"/>
                                        <p:tgtEl>
                                          <p:spTgt spid="38"/>
                                        </p:tgtEl>
                                        <p:attrNameLst>
                                          <p:attrName>ppt_x</p:attrName>
                                        </p:attrNameLst>
                                      </p:cBhvr>
                                      <p:tavLst>
                                        <p:tav tm="0">
                                          <p:val>
                                            <p:strVal val="#ppt_x"/>
                                          </p:val>
                                        </p:tav>
                                        <p:tav tm="100000">
                                          <p:val>
                                            <p:strVal val="#ppt_x"/>
                                          </p:val>
                                        </p:tav>
                                      </p:tavLst>
                                    </p:anim>
                                    <p:anim calcmode="lin" valueType="num">
                                      <p:cBhvr additive="base">
                                        <p:cTn id="91"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nodeType="clickEffect">
                                  <p:stCondLst>
                                    <p:cond delay="0"/>
                                  </p:stCondLst>
                                  <p:childTnLst>
                                    <p:set>
                                      <p:cBhvr>
                                        <p:cTn id="95" dur="1" fill="hold">
                                          <p:stCondLst>
                                            <p:cond delay="0"/>
                                          </p:stCondLst>
                                        </p:cTn>
                                        <p:tgtEl>
                                          <p:spTgt spid="41">
                                            <p:txEl>
                                              <p:pRg st="0" end="0"/>
                                            </p:txEl>
                                          </p:spTgt>
                                        </p:tgtEl>
                                        <p:attrNameLst>
                                          <p:attrName>style.visibility</p:attrName>
                                        </p:attrNameLst>
                                      </p:cBhvr>
                                      <p:to>
                                        <p:strVal val="visible"/>
                                      </p:to>
                                    </p:set>
                                    <p:animEffect transition="in" filter="dissolve">
                                      <p:cBhvr>
                                        <p:cTn id="96" dur="500"/>
                                        <p:tgtEl>
                                          <p:spTgt spid="41">
                                            <p:txEl>
                                              <p:pRg st="0" end="0"/>
                                            </p:txEl>
                                          </p:spTgt>
                                        </p:tgtEl>
                                      </p:cBhvr>
                                    </p:animEffect>
                                  </p:childTnLst>
                                </p:cTn>
                              </p:par>
                            </p:childTnLst>
                          </p:cTn>
                        </p:par>
                        <p:par>
                          <p:cTn id="97" fill="hold">
                            <p:stCondLst>
                              <p:cond delay="500"/>
                            </p:stCondLst>
                            <p:childTnLst>
                              <p:par>
                                <p:cTn id="98" presetID="9" presetClass="entr" presetSubtype="0" fill="hold" nodeType="afterEffect">
                                  <p:stCondLst>
                                    <p:cond delay="0"/>
                                  </p:stCondLst>
                                  <p:childTnLst>
                                    <p:set>
                                      <p:cBhvr>
                                        <p:cTn id="99" dur="1" fill="hold">
                                          <p:stCondLst>
                                            <p:cond delay="0"/>
                                          </p:stCondLst>
                                        </p:cTn>
                                        <p:tgtEl>
                                          <p:spTgt spid="39">
                                            <p:txEl>
                                              <p:pRg st="0" end="0"/>
                                            </p:txEl>
                                          </p:spTgt>
                                        </p:tgtEl>
                                        <p:attrNameLst>
                                          <p:attrName>style.visibility</p:attrName>
                                        </p:attrNameLst>
                                      </p:cBhvr>
                                      <p:to>
                                        <p:strVal val="visible"/>
                                      </p:to>
                                    </p:set>
                                    <p:animEffect transition="in" filter="dissolve">
                                      <p:cBhvr>
                                        <p:cTn id="100" dur="500"/>
                                        <p:tgtEl>
                                          <p:spTgt spid="39">
                                            <p:txEl>
                                              <p:pRg st="0" end="0"/>
                                            </p:txEl>
                                          </p:spTgt>
                                        </p:tgtEl>
                                      </p:cBhvr>
                                    </p:animEffect>
                                  </p:childTnLst>
                                </p:cTn>
                              </p:par>
                            </p:childTnLst>
                          </p:cTn>
                        </p:par>
                        <p:par>
                          <p:cTn id="101" fill="hold">
                            <p:stCondLst>
                              <p:cond delay="1000"/>
                            </p:stCondLst>
                            <p:childTnLst>
                              <p:par>
                                <p:cTn id="102" presetID="9" presetClass="entr" presetSubtype="0" fill="hold" nodeType="afterEffect">
                                  <p:stCondLst>
                                    <p:cond delay="0"/>
                                  </p:stCondLst>
                                  <p:childTnLst>
                                    <p:set>
                                      <p:cBhvr>
                                        <p:cTn id="103" dur="1" fill="hold">
                                          <p:stCondLst>
                                            <p:cond delay="0"/>
                                          </p:stCondLst>
                                        </p:cTn>
                                        <p:tgtEl>
                                          <p:spTgt spid="40">
                                            <p:txEl>
                                              <p:pRg st="0" end="0"/>
                                            </p:txEl>
                                          </p:spTgt>
                                        </p:tgtEl>
                                        <p:attrNameLst>
                                          <p:attrName>style.visibility</p:attrName>
                                        </p:attrNameLst>
                                      </p:cBhvr>
                                      <p:to>
                                        <p:strVal val="visible"/>
                                      </p:to>
                                    </p:set>
                                    <p:animEffect transition="in" filter="dissolve">
                                      <p:cBhvr>
                                        <p:cTn id="104"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37" grpId="0"/>
      <p:bldP spid="38" grpId="0"/>
      <p:bldP spid="4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1"/>
          <a:stretch>
            <a:fillRect/>
          </a:stretch>
        </a:blipFill>
        <a:effectLst/>
      </p:bgPr>
    </p:bg>
    <p:spTree>
      <p:nvGrpSpPr>
        <p:cNvPr id="1" name=""/>
        <p:cNvGrpSpPr/>
        <p:nvPr/>
      </p:nvGrpSpPr>
      <p:grpSpPr>
        <a:xfrm>
          <a:off x="0" y="0"/>
          <a:ext cx="0" cy="0"/>
          <a:chOff x="0" y="0"/>
          <a:chExt cx="0" cy="0"/>
        </a:xfrm>
      </p:grpSpPr>
      <p:cxnSp>
        <p:nvCxnSpPr>
          <p:cNvPr id="32770" name="直接连接符 7"/>
          <p:cNvCxnSpPr>
            <a:cxnSpLocks noChangeShapeType="1"/>
          </p:cNvCxnSpPr>
          <p:nvPr/>
        </p:nvCxnSpPr>
        <p:spPr bwMode="auto">
          <a:xfrm flipV="1">
            <a:off x="0" y="685800"/>
            <a:ext cx="12204700" cy="7938"/>
          </a:xfrm>
          <a:prstGeom prst="line">
            <a:avLst/>
          </a:prstGeom>
          <a:noFill/>
          <a:ln w="19050" algn="ctr">
            <a:solidFill>
              <a:schemeClr val="tx1"/>
            </a:solidFill>
            <a:miter lim="800000"/>
          </a:ln>
        </p:spPr>
      </p:cxnSp>
      <p:sp>
        <p:nvSpPr>
          <p:cNvPr id="9" name="任意多边形 21"/>
          <p:cNvSpPr/>
          <p:nvPr/>
        </p:nvSpPr>
        <p:spPr>
          <a:xfrm>
            <a:off x="0" y="0"/>
            <a:ext cx="1049338" cy="693738"/>
          </a:xfrm>
          <a:custGeom>
            <a:avLst/>
            <a:gdLst>
              <a:gd name="connsiteX0" fmla="*/ 0 w 1066800"/>
              <a:gd name="connsiteY0" fmla="*/ 0 h 702734"/>
              <a:gd name="connsiteX1" fmla="*/ 16933 w 1066800"/>
              <a:gd name="connsiteY1" fmla="*/ 702734 h 702734"/>
              <a:gd name="connsiteX2" fmla="*/ 1066800 w 1066800"/>
              <a:gd name="connsiteY2" fmla="*/ 702734 h 702734"/>
              <a:gd name="connsiteX3" fmla="*/ 787400 w 1066800"/>
              <a:gd name="connsiteY3" fmla="*/ 16934 h 702734"/>
              <a:gd name="connsiteX4" fmla="*/ 0 w 1066800"/>
              <a:gd name="connsiteY4" fmla="*/ 0 h 702734"/>
              <a:gd name="connsiteX0-1" fmla="*/ 1 w 1049867"/>
              <a:gd name="connsiteY0-2" fmla="*/ 0 h 685801"/>
              <a:gd name="connsiteX1-3" fmla="*/ 0 w 1049867"/>
              <a:gd name="connsiteY1-4" fmla="*/ 685801 h 685801"/>
              <a:gd name="connsiteX2-5" fmla="*/ 1049867 w 1049867"/>
              <a:gd name="connsiteY2-6" fmla="*/ 685801 h 685801"/>
              <a:gd name="connsiteX3-7" fmla="*/ 770467 w 1049867"/>
              <a:gd name="connsiteY3-8" fmla="*/ 1 h 685801"/>
              <a:gd name="connsiteX4-9" fmla="*/ 1 w 1049867"/>
              <a:gd name="connsiteY4-10" fmla="*/ 0 h 6858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49867" h="685801">
                <a:moveTo>
                  <a:pt x="1" y="0"/>
                </a:moveTo>
                <a:cubicBezTo>
                  <a:pt x="1" y="228600"/>
                  <a:pt x="0" y="457201"/>
                  <a:pt x="0" y="685801"/>
                </a:cubicBezTo>
                <a:lnTo>
                  <a:pt x="1049867" y="685801"/>
                </a:lnTo>
                <a:lnTo>
                  <a:pt x="770467" y="1"/>
                </a:lnTo>
                <a:lnTo>
                  <a:pt x="1" y="0"/>
                </a:lnTo>
                <a:close/>
              </a:path>
            </a:pathLst>
          </a:custGeom>
          <a:solidFill>
            <a:schemeClr val="tx1"/>
          </a:solidFill>
          <a:ln w="12700" cap="flat" cmpd="sng" algn="ctr">
            <a:noFill/>
            <a:prstDash val="solid"/>
            <a:miter lim="800000"/>
          </a:ln>
          <a:effectLst/>
        </p:spPr>
        <p:txBody>
          <a:bodyPr anchor="ctr"/>
          <a:lstStyle/>
          <a:p>
            <a:pPr algn="ctr" fontAlgn="auto">
              <a:spcBef>
                <a:spcPct val="0"/>
              </a:spcBef>
              <a:spcAft>
                <a:spcPct val="0"/>
              </a:spcAft>
              <a:defRPr/>
            </a:pPr>
            <a:endParaRPr lang="zh-CN" altLang="en-US" kern="0">
              <a:solidFill>
                <a:srgbClr val="FF0000"/>
              </a:solidFill>
              <a:latin typeface="等线"/>
              <a:ea typeface="等线" panose="02010600030101010101" pitchFamily="2" charset="-122"/>
            </a:endParaRPr>
          </a:p>
        </p:txBody>
      </p:sp>
      <p:sp>
        <p:nvSpPr>
          <p:cNvPr id="16" name="文本框 15">
            <a:hlinkClick r:id="rId2" action="ppaction://hlinksldjump"/>
          </p:cNvPr>
          <p:cNvSpPr txBox="1"/>
          <p:nvPr/>
        </p:nvSpPr>
        <p:spPr>
          <a:xfrm>
            <a:off x="265113" y="1090613"/>
            <a:ext cx="11661775" cy="2584450"/>
          </a:xfrm>
          <a:prstGeom prst="rect">
            <a:avLst/>
          </a:prstGeom>
          <a:solidFill>
            <a:srgbClr val="F8F8F8">
              <a:alpha val="69804"/>
            </a:srgbClr>
          </a:solidFill>
          <a:ln>
            <a:noFill/>
          </a:ln>
        </p:spPr>
        <p:txBody>
          <a:bodyPr>
            <a:spAutoFit/>
          </a:bodyPr>
          <a:lstStyle>
            <a:defPPr>
              <a:defRPr lang="zh-CN"/>
            </a:defPPr>
            <a:lvl1pPr indent="720090">
              <a:lnSpc>
                <a:spcPct val="150000"/>
              </a:lnSpc>
              <a:buFont typeface="Arial" panose="020B0604020202090204" pitchFamily="34" charset="0"/>
              <a:buNone/>
              <a:defRPr sz="2400" b="1">
                <a:effectLst>
                  <a:outerShdw blurRad="38100" dist="38100" dir="2700000" algn="tl">
                    <a:srgbClr val="C0C0C0"/>
                  </a:outerShdw>
                </a:effectLst>
                <a:latin typeface="黑体" panose="02010609060101010101" pitchFamily="49" charset="-122"/>
                <a:ea typeface="黑体" panose="02010609060101010101" pitchFamily="49" charset="-122"/>
              </a:defRPr>
            </a:lvl1pPr>
          </a:lstStyle>
          <a:p>
            <a:pPr fontAlgn="auto">
              <a:spcBef>
                <a:spcPct val="0"/>
              </a:spcBef>
              <a:spcAft>
                <a:spcPct val="0"/>
              </a:spcAft>
              <a:defRPr/>
            </a:pPr>
            <a:r>
              <a:rPr lang="zh-CN" altLang="en-US" sz="2800" b="0">
                <a:effectLst/>
              </a:rPr>
              <a:t>我们既是一个弱国，如果临到最后关头，便只有拼全民族的生命，以求国家生存</a:t>
            </a:r>
            <a:r>
              <a:rPr lang="en-US" altLang="zh-CN" sz="2800" b="0">
                <a:effectLst/>
              </a:rPr>
              <a:t>……</a:t>
            </a:r>
            <a:r>
              <a:rPr lang="zh-CN" altLang="en-US" sz="2800" b="0">
                <a:effectLst/>
              </a:rPr>
              <a:t>如果战端一开，那就是地无分南北，年无分老幼，无论何人，皆有守土抗战之责任，皆应抱定牺牲一切之决心。</a:t>
            </a:r>
            <a:endParaRPr lang="zh-CN" altLang="en-US" sz="2800" b="0">
              <a:effectLst/>
            </a:endParaRPr>
          </a:p>
          <a:p>
            <a:pPr algn="r" fontAlgn="auto">
              <a:spcBef>
                <a:spcPct val="0"/>
              </a:spcBef>
              <a:spcAft>
                <a:spcPct val="0"/>
              </a:spcAft>
              <a:defRPr/>
            </a:pPr>
            <a:r>
              <a:rPr lang="en-US" altLang="zh-CN" b="0">
                <a:effectLst/>
              </a:rPr>
              <a:t>——</a:t>
            </a:r>
            <a:r>
              <a:rPr lang="zh-CN" altLang="en-US" b="0">
                <a:effectLst/>
              </a:rPr>
              <a:t>蒋介石</a:t>
            </a:r>
            <a:r>
              <a:rPr lang="en-US" altLang="zh-CN" b="0">
                <a:effectLst/>
              </a:rPr>
              <a:t>《</a:t>
            </a:r>
            <a:r>
              <a:rPr lang="zh-CN" altLang="en-US" b="0">
                <a:effectLst/>
              </a:rPr>
              <a:t>对于卢沟桥事件之严正表示</a:t>
            </a:r>
            <a:r>
              <a:rPr lang="en-US" altLang="zh-CN" b="0">
                <a:effectLst/>
              </a:rPr>
              <a:t>》</a:t>
            </a:r>
            <a:endParaRPr lang="en-US" altLang="zh-CN" b="0">
              <a:effectLst/>
            </a:endParaRPr>
          </a:p>
        </p:txBody>
      </p:sp>
      <p:sp>
        <p:nvSpPr>
          <p:cNvPr id="32773" name="文本框 17"/>
          <p:cNvSpPr txBox="1">
            <a:spLocks noChangeArrowheads="1"/>
          </p:cNvSpPr>
          <p:nvPr/>
        </p:nvSpPr>
        <p:spPr bwMode="auto">
          <a:xfrm>
            <a:off x="525463" y="3940175"/>
            <a:ext cx="11322050" cy="523875"/>
          </a:xfrm>
          <a:prstGeom prst="rect">
            <a:avLst/>
          </a:prstGeom>
          <a:noFill/>
          <a:ln w="9525">
            <a:noFill/>
            <a:miter lim="800000"/>
          </a:ln>
        </p:spPr>
        <p:txBody>
          <a:bodyPr>
            <a:spAutoFit/>
          </a:bodyPr>
          <a:lstStyle/>
          <a:p>
            <a:pPr algn="ctr"/>
            <a:r>
              <a:rPr lang="zh-CN" altLang="en-US" sz="2800" b="1">
                <a:latin typeface="黑体" panose="02010609060101010101" pitchFamily="49" charset="-122"/>
                <a:ea typeface="黑体" panose="02010609060101010101" pitchFamily="49" charset="-122"/>
              </a:rPr>
              <a:t>思考：此时蒋介石的态度与“九一八事变”之后的态度相比，有何变化？</a:t>
            </a:r>
            <a:endParaRPr lang="zh-CN" altLang="zh-CN" sz="2800" b="1">
              <a:latin typeface="黑体" panose="02010609060101010101" pitchFamily="49" charset="-122"/>
              <a:ea typeface="黑体" panose="02010609060101010101" pitchFamily="49" charset="-122"/>
            </a:endParaRPr>
          </a:p>
        </p:txBody>
      </p:sp>
      <p:sp>
        <p:nvSpPr>
          <p:cNvPr id="21" name="文本框 20">
            <a:hlinkClick r:id="rId2" action="ppaction://hlinksldjump"/>
          </p:cNvPr>
          <p:cNvSpPr txBox="1"/>
          <p:nvPr/>
        </p:nvSpPr>
        <p:spPr>
          <a:xfrm>
            <a:off x="525463" y="4899025"/>
            <a:ext cx="11006137" cy="585788"/>
          </a:xfrm>
          <a:prstGeom prst="rect">
            <a:avLst/>
          </a:prstGeom>
          <a:solidFill>
            <a:schemeClr val="tx1">
              <a:lumMod val="65000"/>
              <a:lumOff val="35000"/>
            </a:schemeClr>
          </a:solidFill>
        </p:spPr>
        <p:txBody>
          <a:bodyPr>
            <a:spAutoFit/>
          </a:bodyPr>
          <a:lstStyle>
            <a:defPPr>
              <a:defRPr lang="zh-CN"/>
            </a:defPPr>
            <a:lvl1pPr algn="ctr">
              <a:defRPr sz="3600" b="1">
                <a:solidFill>
                  <a:schemeClr val="bg1"/>
                </a:solidFill>
                <a:latin typeface="华文新魏" panose="02010800040101010101" charset="-122"/>
                <a:ea typeface="华文新魏" panose="02010800040101010101" charset="-122"/>
              </a:defRPr>
            </a:lvl1pPr>
          </a:lstStyle>
          <a:p>
            <a:pPr fontAlgn="auto">
              <a:spcBef>
                <a:spcPct val="0"/>
              </a:spcBef>
              <a:spcAft>
                <a:spcPct val="0"/>
              </a:spcAft>
              <a:defRPr/>
            </a:pPr>
            <a:r>
              <a:rPr lang="zh-CN" altLang="en-US" sz="3200">
                <a:sym typeface="+mn-ea"/>
              </a:rPr>
              <a:t>转变“攘外必先安内”的态度，表明了他要抵抗到底的决心。</a:t>
            </a:r>
            <a:endParaRPr lang="zh-CN" altLang="en-US" sz="3200">
              <a:sym typeface="+mn-ea"/>
            </a:endParaRPr>
          </a:p>
        </p:txBody>
      </p:sp>
      <p:pic>
        <p:nvPicPr>
          <p:cNvPr id="32775" name="Picture 8"/>
          <p:cNvPicPr>
            <a:picLocks noChangeAspect="1" noChangeArrowheads="1"/>
          </p:cNvPicPr>
          <p:nvPr/>
        </p:nvPicPr>
        <p:blipFill>
          <a:blip r:embed="rId3"/>
          <a:stretch>
            <a:fillRect/>
          </a:stretch>
        </p:blipFill>
        <p:spPr bwMode="auto">
          <a:xfrm>
            <a:off x="0" y="6008688"/>
            <a:ext cx="12192000" cy="723900"/>
          </a:xfrm>
          <a:prstGeom prst="rect">
            <a:avLst/>
          </a:prstGeom>
          <a:noFill/>
          <a:ln w="9525">
            <a:noFill/>
            <a:miter lim="800000"/>
            <a:headEnd/>
            <a:tailEnd/>
          </a:ln>
        </p:spPr>
      </p:pic>
      <p:sp>
        <p:nvSpPr>
          <p:cNvPr id="32776" name="TextBox 2"/>
          <p:cNvSpPr txBox="1">
            <a:spLocks noChangeArrowheads="1"/>
          </p:cNvSpPr>
          <p:nvPr/>
        </p:nvSpPr>
        <p:spPr bwMode="auto">
          <a:xfrm>
            <a:off x="1574800" y="0"/>
            <a:ext cx="5895975" cy="579438"/>
          </a:xfrm>
          <a:prstGeom prst="rect">
            <a:avLst/>
          </a:prstGeom>
          <a:noFill/>
          <a:ln w="9525">
            <a:noFill/>
            <a:miter lim="800000"/>
          </a:ln>
        </p:spPr>
        <p:txBody>
          <a:bodyPr wrap="none">
            <a:spAutoFit/>
          </a:bodyPr>
          <a:lstStyle/>
          <a:p>
            <a:r>
              <a:rPr lang="zh-CN" altLang="en-US" sz="3200" b="1">
                <a:latin typeface="黑体" panose="02010609060101010101" pitchFamily="49" charset="-122"/>
                <a:ea typeface="黑体" panose="02010609060101010101" pitchFamily="49" charset="-122"/>
              </a:rPr>
              <a:t>二、日本侵华与中国人民的抵抗</a:t>
            </a:r>
            <a:endParaRPr lang="zh-CN" altLang="en-US" sz="3200" b="1">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1"/>
          <a:stretch>
            <a:fillRect/>
          </a:stretch>
        </a:blipFill>
        <a:effectLst/>
      </p:bgPr>
    </p:bg>
    <p:spTree>
      <p:nvGrpSpPr>
        <p:cNvPr id="1" name=""/>
        <p:cNvGrpSpPr/>
        <p:nvPr/>
      </p:nvGrpSpPr>
      <p:grpSpPr>
        <a:xfrm>
          <a:off x="0" y="0"/>
          <a:ext cx="0" cy="0"/>
          <a:chOff x="0" y="0"/>
          <a:chExt cx="0" cy="0"/>
        </a:xfrm>
      </p:grpSpPr>
      <p:cxnSp>
        <p:nvCxnSpPr>
          <p:cNvPr id="34818" name="直接连接符 7"/>
          <p:cNvCxnSpPr>
            <a:cxnSpLocks noChangeShapeType="1"/>
          </p:cNvCxnSpPr>
          <p:nvPr/>
        </p:nvCxnSpPr>
        <p:spPr bwMode="auto">
          <a:xfrm flipV="1">
            <a:off x="0" y="685800"/>
            <a:ext cx="12204700" cy="7938"/>
          </a:xfrm>
          <a:prstGeom prst="line">
            <a:avLst/>
          </a:prstGeom>
          <a:noFill/>
          <a:ln w="19050" algn="ctr">
            <a:solidFill>
              <a:schemeClr val="tx1"/>
            </a:solidFill>
            <a:miter lim="800000"/>
          </a:ln>
        </p:spPr>
      </p:cxnSp>
      <p:sp>
        <p:nvSpPr>
          <p:cNvPr id="9" name="任意多边形 21"/>
          <p:cNvSpPr/>
          <p:nvPr/>
        </p:nvSpPr>
        <p:spPr>
          <a:xfrm>
            <a:off x="0" y="0"/>
            <a:ext cx="1049338" cy="693738"/>
          </a:xfrm>
          <a:custGeom>
            <a:avLst/>
            <a:gdLst>
              <a:gd name="connsiteX0" fmla="*/ 0 w 1066800"/>
              <a:gd name="connsiteY0" fmla="*/ 0 h 702734"/>
              <a:gd name="connsiteX1" fmla="*/ 16933 w 1066800"/>
              <a:gd name="connsiteY1" fmla="*/ 702734 h 702734"/>
              <a:gd name="connsiteX2" fmla="*/ 1066800 w 1066800"/>
              <a:gd name="connsiteY2" fmla="*/ 702734 h 702734"/>
              <a:gd name="connsiteX3" fmla="*/ 787400 w 1066800"/>
              <a:gd name="connsiteY3" fmla="*/ 16934 h 702734"/>
              <a:gd name="connsiteX4" fmla="*/ 0 w 1066800"/>
              <a:gd name="connsiteY4" fmla="*/ 0 h 702734"/>
              <a:gd name="connsiteX0-1" fmla="*/ 1 w 1049867"/>
              <a:gd name="connsiteY0-2" fmla="*/ 0 h 685801"/>
              <a:gd name="connsiteX1-3" fmla="*/ 0 w 1049867"/>
              <a:gd name="connsiteY1-4" fmla="*/ 685801 h 685801"/>
              <a:gd name="connsiteX2-5" fmla="*/ 1049867 w 1049867"/>
              <a:gd name="connsiteY2-6" fmla="*/ 685801 h 685801"/>
              <a:gd name="connsiteX3-7" fmla="*/ 770467 w 1049867"/>
              <a:gd name="connsiteY3-8" fmla="*/ 1 h 685801"/>
              <a:gd name="connsiteX4-9" fmla="*/ 1 w 1049867"/>
              <a:gd name="connsiteY4-10" fmla="*/ 0 h 6858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49867" h="685801">
                <a:moveTo>
                  <a:pt x="1" y="0"/>
                </a:moveTo>
                <a:cubicBezTo>
                  <a:pt x="1" y="228600"/>
                  <a:pt x="0" y="457201"/>
                  <a:pt x="0" y="685801"/>
                </a:cubicBezTo>
                <a:lnTo>
                  <a:pt x="1049867" y="685801"/>
                </a:lnTo>
                <a:lnTo>
                  <a:pt x="770467" y="1"/>
                </a:lnTo>
                <a:lnTo>
                  <a:pt x="1" y="0"/>
                </a:lnTo>
                <a:close/>
              </a:path>
            </a:pathLst>
          </a:custGeom>
          <a:solidFill>
            <a:schemeClr val="tx1"/>
          </a:solidFill>
          <a:ln w="12700" cap="flat" cmpd="sng" algn="ctr">
            <a:noFill/>
            <a:prstDash val="solid"/>
            <a:miter lim="800000"/>
          </a:ln>
          <a:effectLst/>
        </p:spPr>
        <p:txBody>
          <a:bodyPr anchor="ctr"/>
          <a:lstStyle/>
          <a:p>
            <a:pPr algn="ctr" fontAlgn="auto">
              <a:spcBef>
                <a:spcPct val="0"/>
              </a:spcBef>
              <a:spcAft>
                <a:spcPct val="0"/>
              </a:spcAft>
              <a:defRPr/>
            </a:pPr>
            <a:endParaRPr lang="zh-CN" altLang="en-US" kern="0">
              <a:solidFill>
                <a:srgbClr val="FF0000"/>
              </a:solidFill>
              <a:latin typeface="等线"/>
              <a:ea typeface="等线" panose="02010600030101010101" pitchFamily="2" charset="-122"/>
            </a:endParaRPr>
          </a:p>
        </p:txBody>
      </p:sp>
      <p:sp>
        <p:nvSpPr>
          <p:cNvPr id="16" name="文本框 15">
            <a:hlinkClick r:id="rId2" action="ppaction://hlinksldjump"/>
          </p:cNvPr>
          <p:cNvSpPr txBox="1"/>
          <p:nvPr/>
        </p:nvSpPr>
        <p:spPr>
          <a:xfrm>
            <a:off x="-12700" y="850900"/>
            <a:ext cx="12204700" cy="2774950"/>
          </a:xfrm>
          <a:prstGeom prst="rect">
            <a:avLst/>
          </a:prstGeom>
          <a:solidFill>
            <a:srgbClr val="F8F8F8">
              <a:alpha val="69804"/>
            </a:srgbClr>
          </a:solidFill>
          <a:ln>
            <a:noFill/>
          </a:ln>
        </p:spPr>
        <p:txBody>
          <a:bodyPr>
            <a:spAutoFit/>
          </a:bodyPr>
          <a:lstStyle>
            <a:defPPr>
              <a:defRPr lang="zh-CN"/>
            </a:defPPr>
            <a:lvl1pPr indent="720090">
              <a:lnSpc>
                <a:spcPct val="150000"/>
              </a:lnSpc>
              <a:buFont typeface="Arial" panose="020B0604020202090204" pitchFamily="34" charset="0"/>
              <a:buNone/>
              <a:defRPr sz="2400" b="1">
                <a:effectLst>
                  <a:outerShdw blurRad="38100" dist="38100" dir="2700000" algn="tl">
                    <a:srgbClr val="C0C0C0"/>
                  </a:outerShdw>
                </a:effectLst>
                <a:latin typeface="黑体" panose="02010609060101010101" pitchFamily="49" charset="-122"/>
                <a:ea typeface="黑体" panose="02010609060101010101" pitchFamily="49" charset="-122"/>
              </a:defRPr>
            </a:lvl1pPr>
          </a:lstStyle>
          <a:p>
            <a:pPr indent="0" fontAlgn="auto">
              <a:spcBef>
                <a:spcPct val="0"/>
              </a:spcBef>
              <a:spcAft>
                <a:spcPct val="0"/>
              </a:spcAft>
              <a:defRPr/>
            </a:pPr>
            <a:r>
              <a:rPr lang="zh-CN" altLang="en-US"/>
              <a:t>一、	孙中山先生的三民主义为中国今日之必须，本党愿为其彻底的实现而奋斗。</a:t>
            </a:r>
            <a:endParaRPr lang="zh-CN" altLang="en-US"/>
          </a:p>
          <a:p>
            <a:pPr indent="0" fontAlgn="auto">
              <a:spcBef>
                <a:spcPct val="0"/>
              </a:spcBef>
              <a:spcAft>
                <a:spcPct val="0"/>
              </a:spcAft>
              <a:defRPr/>
            </a:pPr>
            <a:r>
              <a:rPr lang="zh-CN" altLang="en-US"/>
              <a:t>二、	取消一切推翻国民党政权的暴动政策及赤化运动，停止以暴力没收地主土地的政策。</a:t>
            </a:r>
            <a:endParaRPr lang="zh-CN" altLang="en-US"/>
          </a:p>
          <a:p>
            <a:pPr indent="0" fontAlgn="auto">
              <a:spcBef>
                <a:spcPct val="0"/>
              </a:spcBef>
              <a:spcAft>
                <a:spcPct val="0"/>
              </a:spcAft>
              <a:defRPr/>
            </a:pPr>
            <a:r>
              <a:rPr lang="zh-CN" altLang="en-US"/>
              <a:t>三、	取消现在的苏维埃政府</a:t>
            </a:r>
            <a:r>
              <a:rPr lang="en-US" altLang="zh-CN"/>
              <a:t>……</a:t>
            </a:r>
            <a:r>
              <a:rPr lang="zh-CN" altLang="en-US"/>
              <a:t>一起全国政权之统一。</a:t>
            </a:r>
            <a:endParaRPr lang="en-US" altLang="zh-CN"/>
          </a:p>
          <a:p>
            <a:pPr indent="0" fontAlgn="auto">
              <a:spcBef>
                <a:spcPct val="0"/>
              </a:spcBef>
              <a:spcAft>
                <a:spcPct val="0"/>
              </a:spcAft>
              <a:defRPr/>
            </a:pPr>
            <a:r>
              <a:rPr lang="zh-CN" altLang="en-US"/>
              <a:t>四、	取消红军名义及番号，改编国民革命军，受国民政府军事委员会之统辖。</a:t>
            </a:r>
            <a:endParaRPr lang="zh-CN" altLang="en-US"/>
          </a:p>
          <a:p>
            <a:pPr indent="0" algn="r" fontAlgn="auto">
              <a:spcBef>
                <a:spcPct val="0"/>
              </a:spcBef>
              <a:spcAft>
                <a:spcPct val="0"/>
              </a:spcAft>
              <a:defRPr/>
            </a:pPr>
            <a:r>
              <a:rPr lang="en-US" altLang="zh-CN"/>
              <a:t>——《</a:t>
            </a:r>
            <a:r>
              <a:rPr lang="zh-CN" altLang="en-US"/>
              <a:t>中共中央为公布国共合作宣言</a:t>
            </a:r>
            <a:r>
              <a:rPr lang="en-US" altLang="zh-CN"/>
              <a:t>》</a:t>
            </a:r>
            <a:r>
              <a:rPr lang="zh-CN" altLang="en-US"/>
              <a:t>（</a:t>
            </a:r>
            <a:r>
              <a:rPr lang="en-US" altLang="zh-CN"/>
              <a:t>1937</a:t>
            </a:r>
            <a:r>
              <a:rPr lang="zh-CN" altLang="en-US"/>
              <a:t>年</a:t>
            </a:r>
            <a:r>
              <a:rPr lang="en-US" altLang="zh-CN"/>
              <a:t>7</a:t>
            </a:r>
            <a:r>
              <a:rPr lang="zh-CN" altLang="en-US"/>
              <a:t>月</a:t>
            </a:r>
            <a:r>
              <a:rPr lang="en-US" altLang="zh-CN"/>
              <a:t>15</a:t>
            </a:r>
            <a:r>
              <a:rPr lang="zh-CN" altLang="en-US"/>
              <a:t>日）</a:t>
            </a:r>
            <a:endParaRPr lang="zh-CN" altLang="en-US"/>
          </a:p>
        </p:txBody>
      </p:sp>
      <p:sp>
        <p:nvSpPr>
          <p:cNvPr id="34821" name="文本框 17"/>
          <p:cNvSpPr txBox="1">
            <a:spLocks noChangeArrowheads="1"/>
          </p:cNvSpPr>
          <p:nvPr/>
        </p:nvSpPr>
        <p:spPr bwMode="auto">
          <a:xfrm>
            <a:off x="525463" y="3783013"/>
            <a:ext cx="11322050" cy="522287"/>
          </a:xfrm>
          <a:prstGeom prst="rect">
            <a:avLst/>
          </a:prstGeom>
          <a:noFill/>
          <a:ln w="9525">
            <a:noFill/>
            <a:miter lim="800000"/>
          </a:ln>
        </p:spPr>
        <p:txBody>
          <a:bodyPr>
            <a:spAutoFit/>
          </a:bodyPr>
          <a:lstStyle/>
          <a:p>
            <a:pPr algn="ctr"/>
            <a:r>
              <a:rPr lang="zh-CN" altLang="en-US" sz="2800" b="1">
                <a:latin typeface="黑体" panose="02010609060101010101" pitchFamily="49" charset="-122"/>
                <a:ea typeface="黑体" panose="02010609060101010101" pitchFamily="49" charset="-122"/>
              </a:rPr>
              <a:t>思考：</a:t>
            </a:r>
            <a:r>
              <a:rPr lang="en-US" altLang="zh-CN" sz="2800" b="1">
                <a:latin typeface="黑体" panose="02010609060101010101" pitchFamily="49"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中共中央为公布国共合作宣言</a:t>
            </a:r>
            <a:r>
              <a:rPr lang="en-US" altLang="zh-CN" sz="2800" b="1">
                <a:latin typeface="黑体" panose="02010609060101010101" pitchFamily="49"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的核心思想是什么？</a:t>
            </a:r>
            <a:endParaRPr lang="zh-CN" altLang="zh-CN" sz="2800" b="1">
              <a:latin typeface="黑体" panose="02010609060101010101" pitchFamily="49" charset="-122"/>
              <a:ea typeface="黑体" panose="02010609060101010101" pitchFamily="49" charset="-122"/>
            </a:endParaRPr>
          </a:p>
        </p:txBody>
      </p:sp>
      <p:sp>
        <p:nvSpPr>
          <p:cNvPr id="21" name="文本框 20">
            <a:hlinkClick r:id="rId2" action="ppaction://hlinksldjump"/>
          </p:cNvPr>
          <p:cNvSpPr txBox="1"/>
          <p:nvPr/>
        </p:nvSpPr>
        <p:spPr>
          <a:xfrm>
            <a:off x="925195" y="4618990"/>
            <a:ext cx="10523855" cy="1076325"/>
          </a:xfrm>
          <a:prstGeom prst="rect">
            <a:avLst/>
          </a:prstGeom>
          <a:solidFill>
            <a:schemeClr val="tx1">
              <a:lumMod val="65000"/>
              <a:lumOff val="35000"/>
            </a:schemeClr>
          </a:solidFill>
        </p:spPr>
        <p:txBody>
          <a:bodyPr wrap="square">
            <a:spAutoFit/>
          </a:bodyPr>
          <a:lstStyle>
            <a:defPPr>
              <a:defRPr lang="zh-CN"/>
            </a:defPPr>
            <a:lvl1pPr algn="ctr">
              <a:defRPr sz="3600" b="1">
                <a:solidFill>
                  <a:schemeClr val="bg1"/>
                </a:solidFill>
                <a:latin typeface="华文新魏" panose="02010800040101010101" charset="-122"/>
                <a:ea typeface="华文新魏" panose="02010800040101010101" charset="-122"/>
              </a:defRPr>
            </a:lvl1pPr>
          </a:lstStyle>
          <a:p>
            <a:pPr fontAlgn="auto">
              <a:spcBef>
                <a:spcPct val="0"/>
              </a:spcBef>
              <a:spcAft>
                <a:spcPct val="0"/>
              </a:spcAft>
              <a:defRPr/>
            </a:pPr>
            <a:r>
              <a:rPr lang="zh-CN" altLang="en-US" sz="3200">
                <a:sym typeface="+mn-ea"/>
              </a:rPr>
              <a:t>中国共产党可以暂时停止与国民党的政治对抗，接受国民政府的领导。</a:t>
            </a:r>
            <a:endParaRPr lang="zh-CN" altLang="en-US" sz="3200">
              <a:sym typeface="+mn-ea"/>
            </a:endParaRPr>
          </a:p>
        </p:txBody>
      </p:sp>
      <p:pic>
        <p:nvPicPr>
          <p:cNvPr id="34823" name="Picture 8"/>
          <p:cNvPicPr>
            <a:picLocks noChangeAspect="1" noChangeArrowheads="1"/>
          </p:cNvPicPr>
          <p:nvPr/>
        </p:nvPicPr>
        <p:blipFill>
          <a:blip r:embed="rId3"/>
          <a:stretch>
            <a:fillRect/>
          </a:stretch>
        </p:blipFill>
        <p:spPr bwMode="auto">
          <a:xfrm>
            <a:off x="0" y="6008688"/>
            <a:ext cx="12192000" cy="723900"/>
          </a:xfrm>
          <a:prstGeom prst="rect">
            <a:avLst/>
          </a:prstGeom>
          <a:noFill/>
          <a:ln w="9525">
            <a:noFill/>
            <a:miter lim="800000"/>
            <a:headEnd/>
            <a:tailEnd/>
          </a:ln>
        </p:spPr>
      </p:pic>
      <p:sp>
        <p:nvSpPr>
          <p:cNvPr id="34824" name="TextBox 2"/>
          <p:cNvSpPr txBox="1">
            <a:spLocks noChangeArrowheads="1"/>
          </p:cNvSpPr>
          <p:nvPr/>
        </p:nvSpPr>
        <p:spPr bwMode="auto">
          <a:xfrm>
            <a:off x="1574800" y="0"/>
            <a:ext cx="5895975" cy="579438"/>
          </a:xfrm>
          <a:prstGeom prst="rect">
            <a:avLst/>
          </a:prstGeom>
          <a:noFill/>
          <a:ln w="9525">
            <a:noFill/>
            <a:miter lim="800000"/>
          </a:ln>
        </p:spPr>
        <p:txBody>
          <a:bodyPr wrap="none">
            <a:spAutoFit/>
          </a:bodyPr>
          <a:lstStyle/>
          <a:p>
            <a:r>
              <a:rPr lang="zh-CN" altLang="en-US" sz="3200" b="1">
                <a:latin typeface="黑体" panose="02010609060101010101" pitchFamily="49" charset="-122"/>
                <a:ea typeface="黑体" panose="02010609060101010101" pitchFamily="49" charset="-122"/>
              </a:rPr>
              <a:t>二、日本侵华与中国人民的抵抗</a:t>
            </a:r>
            <a:endParaRPr lang="zh-CN" altLang="en-US" sz="3200" b="1">
              <a:latin typeface="黑体" panose="02010609060101010101" pitchFamily="49" charset="-122"/>
              <a:ea typeface="黑体" panose="02010609060101010101" pitchFamily="49" charset="-122"/>
            </a:endParaRPr>
          </a:p>
        </p:txBody>
      </p:sp>
      <p:pic>
        <p:nvPicPr>
          <p:cNvPr id="34825" name="New picture"/>
          <p:cNvPicPr/>
          <p:nvPr/>
        </p:nvPicPr>
        <p:blipFill>
          <a:blip r:embed="rId4"/>
          <a:stretch>
            <a:fillRect/>
          </a:stretch>
        </p:blipFill>
        <p:spPr>
          <a:xfrm>
            <a:off x="10515600" y="12433300"/>
            <a:ext cx="330200" cy="241300"/>
          </a:xfrm>
          <a:prstGeom prst="cube">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Docer搜索：半想象现实   http://chn.docer.com/works/?userid=199927538" descr="0125"/>
          <p:cNvPicPr>
            <a:picLocks noChangeAspect="1"/>
          </p:cNvPicPr>
          <p:nvPr>
            <p:custDataLst>
              <p:tags r:id="rId1"/>
            </p:custDataLst>
          </p:nvPr>
        </p:nvPicPr>
        <p:blipFill>
          <a:blip r:embed="rId2"/>
          <a:srcRect t="25613" r="53976" b="26746"/>
          <a:stretch>
            <a:fillRect/>
          </a:stretch>
        </p:blipFill>
        <p:spPr>
          <a:xfrm>
            <a:off x="0" y="4515485"/>
            <a:ext cx="9847580" cy="2342515"/>
          </a:xfrm>
          <a:prstGeom prst="rect">
            <a:avLst/>
          </a:prstGeom>
          <a:noFill/>
          <a:ln w="9525">
            <a:noFill/>
          </a:ln>
        </p:spPr>
      </p:pic>
      <p:sp>
        <p:nvSpPr>
          <p:cNvPr id="15" name="文本框 14"/>
          <p:cNvSpPr txBox="1"/>
          <p:nvPr/>
        </p:nvSpPr>
        <p:spPr>
          <a:xfrm>
            <a:off x="7381875" y="1931670"/>
            <a:ext cx="758825" cy="645160"/>
          </a:xfrm>
          <a:prstGeom prst="rect">
            <a:avLst/>
          </a:prstGeom>
          <a:noFill/>
        </p:spPr>
        <p:txBody>
          <a:bodyPr wrap="square" rtlCol="0">
            <a:spAutoFit/>
          </a:bodyPr>
          <a:lstStyle>
            <a:defPPr>
              <a:defRPr lang="zh-CN"/>
            </a:defPPr>
            <a:lvl1pPr>
              <a:defRPr sz="3600">
                <a:solidFill>
                  <a:srgbClr val="FFFF00"/>
                </a:solidFill>
                <a:effectLst>
                  <a:glow rad="101600">
                    <a:srgbClr val="C00000"/>
                  </a:glow>
                  <a:outerShdw blurRad="203200" dist="101600" dir="5400000" algn="tl" rotWithShape="0">
                    <a:prstClr val="black">
                      <a:alpha val="60000"/>
                    </a:prstClr>
                  </a:outerShdw>
                </a:effectLst>
                <a:latin typeface="方正兰亭粗黑_GBK" panose="02000000000000000000" pitchFamily="2" charset="-122"/>
                <a:ea typeface="方正兰亭粗黑_GBK" panose="02000000000000000000" pitchFamily="2" charset="-122"/>
              </a:defRPr>
            </a:lvl1pPr>
          </a:lstStyle>
          <a:p>
            <a:pPr algn="ctr"/>
            <a:r>
              <a:rPr lang="en-US" altLang="zh-CN" b="1">
                <a:solidFill>
                  <a:schemeClr val="bg1"/>
                </a:solidFill>
                <a:effectLst/>
                <a:latin typeface="微软雅黑" panose="020B0503020204020204" pitchFamily="34" charset="-122"/>
                <a:ea typeface="微软雅黑" panose="020B0503020204020204" pitchFamily="34" charset="-122"/>
              </a:rPr>
              <a:t>1</a:t>
            </a:r>
            <a:endParaRPr lang="en-US" altLang="zh-CN" b="1">
              <a:solidFill>
                <a:schemeClr val="bg1"/>
              </a:solidFill>
              <a:effectLst/>
              <a:latin typeface="微软雅黑" panose="020B0503020204020204" pitchFamily="34" charset="-122"/>
              <a:ea typeface="微软雅黑" panose="020B0503020204020204" pitchFamily="34" charset="-122"/>
            </a:endParaRPr>
          </a:p>
        </p:txBody>
      </p:sp>
      <p:pic>
        <p:nvPicPr>
          <p:cNvPr id="5" name="图片 4" descr="图层 4"/>
          <p:cNvPicPr>
            <a:picLocks noChangeAspect="1"/>
          </p:cNvPicPr>
          <p:nvPr/>
        </p:nvPicPr>
        <p:blipFill>
          <a:blip r:embed="rId3"/>
          <a:stretch>
            <a:fillRect/>
          </a:stretch>
        </p:blipFill>
        <p:spPr>
          <a:xfrm>
            <a:off x="4752340" y="4514850"/>
            <a:ext cx="429260" cy="457200"/>
          </a:xfrm>
          <a:prstGeom prst="rect">
            <a:avLst/>
          </a:prstGeom>
        </p:spPr>
      </p:pic>
      <p:pic>
        <p:nvPicPr>
          <p:cNvPr id="6" name="图片 5" descr="图层 4"/>
          <p:cNvPicPr>
            <a:picLocks noChangeAspect="1"/>
          </p:cNvPicPr>
          <p:nvPr/>
        </p:nvPicPr>
        <p:blipFill>
          <a:blip r:embed="rId3"/>
          <a:stretch>
            <a:fillRect/>
          </a:stretch>
        </p:blipFill>
        <p:spPr>
          <a:xfrm>
            <a:off x="8649335" y="5312410"/>
            <a:ext cx="429260" cy="457200"/>
          </a:xfrm>
          <a:prstGeom prst="rect">
            <a:avLst/>
          </a:prstGeom>
        </p:spPr>
      </p:pic>
      <p:pic>
        <p:nvPicPr>
          <p:cNvPr id="9" name="图片 8" descr="图层 4"/>
          <p:cNvPicPr>
            <a:picLocks noChangeAspect="1"/>
          </p:cNvPicPr>
          <p:nvPr/>
        </p:nvPicPr>
        <p:blipFill>
          <a:blip r:embed="rId3"/>
          <a:stretch>
            <a:fillRect/>
          </a:stretch>
        </p:blipFill>
        <p:spPr>
          <a:xfrm>
            <a:off x="7711440" y="4366260"/>
            <a:ext cx="429260" cy="457200"/>
          </a:xfrm>
          <a:prstGeom prst="rect">
            <a:avLst/>
          </a:prstGeom>
        </p:spPr>
      </p:pic>
      <p:sp>
        <p:nvSpPr>
          <p:cNvPr id="19" name="标题"/>
          <p:cNvSpPr txBox="1"/>
          <p:nvPr/>
        </p:nvSpPr>
        <p:spPr bwMode="auto">
          <a:xfrm>
            <a:off x="194310" y="95250"/>
            <a:ext cx="3590290" cy="521970"/>
          </a:xfrm>
          <a:prstGeom prst="rect">
            <a:avLst/>
          </a:prstGeom>
          <a:noFill/>
          <a:ln w="12700">
            <a:noFill/>
            <a:miter lim="400000"/>
          </a:ln>
        </p:spPr>
        <p:txBody>
          <a:bodyPr vert="horz" wrap="square" lIns="45719" tIns="45720" rIns="45719" bIns="45720" numCol="1" anchor="t" anchorCtr="0" compatLnSpc="1"/>
          <a:lstStyle/>
          <a:p>
            <a:pPr marL="0" marR="0" lvl="0" indent="0" algn="l" defTabSz="914400" rtl="0" eaLnBrk="0" fontAlgn="base" latinLnBrk="0" hangingPunct="0">
              <a:lnSpc>
                <a:spcPct val="100000"/>
              </a:lnSpc>
              <a:spcBef>
                <a:spcPts val="700"/>
              </a:spcBef>
              <a:spcAft>
                <a:spcPct val="0"/>
              </a:spcAft>
              <a:buClrTx/>
              <a:buSzTx/>
              <a:buFontTx/>
              <a:buNone/>
              <a:defRPr/>
            </a:pPr>
            <a:r>
              <a:rPr kumimoji="0" lang="zh-CN" altLang="en-US" sz="2800" b="1" i="0" u="none" strike="noStrike" kern="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Arial" panose="020B0604020202090204"/>
                <a:sym typeface="Arial" panose="020B0604020202090204" pitchFamily="34" charset="0"/>
              </a:rPr>
              <a:t>二</a:t>
            </a:r>
            <a:r>
              <a:rPr kumimoji="0" lang="zh-CN" altLang="zh-CN" sz="2800" b="1" i="0" u="none" strike="noStrike" kern="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Arial" panose="020B0604020202090204"/>
                <a:sym typeface="Arial" panose="020B0604020202090204" pitchFamily="34" charset="0"/>
              </a:rPr>
              <a:t>、</a:t>
            </a:r>
            <a:r>
              <a:rPr kumimoji="0" lang="zh-CN" altLang="en-US" sz="2800" b="1" i="0" u="none" strike="noStrike" kern="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Arial" panose="020B0604020202090204"/>
                <a:sym typeface="Arial" panose="020B0604020202090204" pitchFamily="34" charset="0"/>
              </a:rPr>
              <a:t>全面抗战的开始</a:t>
            </a:r>
            <a:endParaRPr kumimoji="0" lang="zh-CN" altLang="en-US" sz="2800" b="1" i="0" u="none" strike="noStrike" kern="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楷体" panose="02010609060101010101" charset="-122"/>
              <a:sym typeface="黑体" panose="02010609060101010101" pitchFamily="49" charset="-122"/>
            </a:endParaRPr>
          </a:p>
          <a:p>
            <a:pPr marL="0" marR="0" lvl="0" indent="0" algn="l" defTabSz="914400" rtl="0" eaLnBrk="0" fontAlgn="base" latinLnBrk="0" hangingPunct="0">
              <a:lnSpc>
                <a:spcPct val="100000"/>
              </a:lnSpc>
              <a:spcBef>
                <a:spcPts val="700"/>
              </a:spcBef>
              <a:spcAft>
                <a:spcPct val="0"/>
              </a:spcAft>
              <a:buClrTx/>
              <a:buSzTx/>
              <a:buFontTx/>
              <a:buNone/>
              <a:defRPr/>
            </a:pPr>
            <a:endParaRPr kumimoji="0" lang="zh-CN" altLang="en-US" sz="2800" b="1" i="0" u="none" strike="noStrike" kern="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楷体" panose="02010609060101010101" charset="-122"/>
              <a:sym typeface="黑体" panose="02010609060101010101" pitchFamily="49" charset="-122"/>
            </a:endParaRPr>
          </a:p>
        </p:txBody>
      </p:sp>
      <p:sp>
        <p:nvSpPr>
          <p:cNvPr id="16" name="文本框 3"/>
          <p:cNvSpPr txBox="1"/>
          <p:nvPr/>
        </p:nvSpPr>
        <p:spPr>
          <a:xfrm>
            <a:off x="382270" y="625475"/>
            <a:ext cx="3402330" cy="521970"/>
          </a:xfrm>
          <a:prstGeom prst="rect">
            <a:avLst/>
          </a:prstGeom>
          <a:noFill/>
        </p:spPr>
        <p:txBody>
          <a:bodyPr wrap="square" rtlCol="0">
            <a:spAutoFit/>
          </a:bodyPr>
          <a:lstStyle/>
          <a:p>
            <a:r>
              <a:rPr lang="en-US" altLang="zh-CN" sz="2800" b="1">
                <a:latin typeface="黑体" panose="02010609060101010101" pitchFamily="49" charset="-122"/>
                <a:ea typeface="黑体" panose="02010609060101010101" pitchFamily="49" charset="-122"/>
                <a:cs typeface="黑体" panose="02010609060101010101" pitchFamily="49" charset="-122"/>
              </a:rPr>
              <a:t>2.</a:t>
            </a:r>
            <a:r>
              <a:rPr sz="2800" b="1">
                <a:latin typeface="黑体" panose="02010609060101010101" pitchFamily="49" charset="-122"/>
                <a:ea typeface="黑体" panose="02010609060101010101" pitchFamily="49" charset="-122"/>
                <a:cs typeface="黑体" panose="02010609060101010101" pitchFamily="49" charset="-122"/>
              </a:rPr>
              <a:t>第二次国共合作</a:t>
            </a:r>
            <a:endParaRPr sz="2800" b="1">
              <a:latin typeface="黑体" panose="02010609060101010101" pitchFamily="49" charset="-122"/>
              <a:ea typeface="黑体" panose="02010609060101010101" pitchFamily="49" charset="-122"/>
              <a:cs typeface="黑体" panose="02010609060101010101" pitchFamily="49" charset="-122"/>
            </a:endParaRPr>
          </a:p>
        </p:txBody>
      </p:sp>
      <p:graphicFrame>
        <p:nvGraphicFramePr>
          <p:cNvPr id="17" name="表格 16"/>
          <p:cNvGraphicFramePr>
            <a:graphicFrameLocks noGrp="1"/>
          </p:cNvGraphicFramePr>
          <p:nvPr>
            <p:custDataLst>
              <p:tags r:id="rId4"/>
            </p:custDataLst>
          </p:nvPr>
        </p:nvGraphicFramePr>
        <p:xfrm>
          <a:off x="46990" y="1155700"/>
          <a:ext cx="12080875" cy="5669280"/>
        </p:xfrm>
        <a:graphic>
          <a:graphicData uri="http://schemas.openxmlformats.org/drawingml/2006/table">
            <a:tbl>
              <a:tblPr firstRow="1" bandRow="1">
                <a:tableStyleId>{5940675A-B579-460E-94D1-54222C63F5DA}</a:tableStyleId>
              </a:tblPr>
              <a:tblGrid>
                <a:gridCol w="438150"/>
                <a:gridCol w="1191260"/>
                <a:gridCol w="5786120"/>
                <a:gridCol w="4665345"/>
              </a:tblGrid>
              <a:tr h="426720">
                <a:tc gridSpan="2">
                  <a:txBody>
                    <a:bodyPr wrap="square"/>
                    <a:lstStyle/>
                    <a:p>
                      <a:pPr indent="0" algn="ctr">
                        <a:buNone/>
                      </a:pPr>
                      <a:r>
                        <a:rPr lang="en-US" sz="2800" b="1" err="1">
                          <a:latin typeface="黑体" panose="02010609060101010101" pitchFamily="49" charset="-122"/>
                          <a:ea typeface="黑体" panose="02010609060101010101" pitchFamily="49" charset="-122"/>
                          <a:cs typeface="宋体" panose="02010600030101010101" pitchFamily="2" charset="-122"/>
                        </a:rPr>
                        <a:t>项目</a:t>
                      </a:r>
                      <a:endParaRPr lang="en-US" altLang="en-US" sz="2800" b="1">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wrap="square"/>
                    <a:lstStyle/>
                    <a:p>
                      <a:pPr indent="0" algn="l">
                        <a:buNone/>
                      </a:pPr>
                      <a:r>
                        <a:rPr lang="en-US" sz="2800" b="1" err="1">
                          <a:latin typeface="黑体" panose="02010609060101010101" pitchFamily="49" charset="-122"/>
                          <a:ea typeface="黑体" panose="02010609060101010101" pitchFamily="49" charset="-122"/>
                          <a:cs typeface="宋体" panose="02010600030101010101" pitchFamily="2" charset="-122"/>
                        </a:rPr>
                        <a:t>革命统一战线</a:t>
                      </a:r>
                      <a:endParaRPr lang="en-US" altLang="en-US" sz="2800" b="1">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wrap="square"/>
                    <a:lstStyle/>
                    <a:p>
                      <a:pPr indent="0" algn="l">
                        <a:buNone/>
                      </a:pPr>
                      <a:r>
                        <a:rPr lang="en-US" sz="2800" b="1" err="1">
                          <a:latin typeface="黑体" panose="02010609060101010101" pitchFamily="49" charset="-122"/>
                          <a:ea typeface="黑体" panose="02010609060101010101" pitchFamily="49" charset="-122"/>
                          <a:cs typeface="宋体" panose="02010600030101010101" pitchFamily="2" charset="-122"/>
                        </a:rPr>
                        <a:t>抗日民族统一战线</a:t>
                      </a:r>
                      <a:endParaRPr lang="en-US" altLang="en-US" sz="2800" b="1">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457200">
                <a:tc rowSpan="6">
                  <a:txBody>
                    <a:bodyPr wrap="square"/>
                    <a:lstStyle/>
                    <a:p>
                      <a:pPr indent="0" algn="l">
                        <a:buNone/>
                      </a:pPr>
                      <a:endParaRPr lang="en-US" sz="2800" b="1">
                        <a:latin typeface="黑体" panose="02010609060101010101" pitchFamily="49" charset="-122"/>
                        <a:ea typeface="黑体" panose="02010609060101010101" pitchFamily="49" charset="-122"/>
                        <a:cs typeface="宋体" panose="02010600030101010101" pitchFamily="2" charset="-122"/>
                      </a:endParaRPr>
                    </a:p>
                    <a:p>
                      <a:pPr indent="0" algn="l">
                        <a:buNone/>
                      </a:pPr>
                      <a:endParaRPr lang="en-US" sz="2800" b="1">
                        <a:latin typeface="黑体" panose="02010609060101010101" pitchFamily="49" charset="-122"/>
                        <a:ea typeface="黑体" panose="02010609060101010101" pitchFamily="49" charset="-122"/>
                        <a:cs typeface="宋体" panose="02010600030101010101" pitchFamily="2" charset="-122"/>
                      </a:endParaRPr>
                    </a:p>
                    <a:p>
                      <a:pPr indent="0" algn="l">
                        <a:buNone/>
                      </a:pPr>
                      <a:endParaRPr lang="en-US" sz="2800" b="1">
                        <a:latin typeface="黑体" panose="02010609060101010101" pitchFamily="49" charset="-122"/>
                        <a:ea typeface="黑体" panose="02010609060101010101" pitchFamily="49" charset="-122"/>
                        <a:cs typeface="宋体" panose="02010600030101010101" pitchFamily="2" charset="-122"/>
                      </a:endParaRPr>
                    </a:p>
                    <a:p>
                      <a:pPr algn="l">
                        <a:buClrTx/>
                        <a:buSzTx/>
                        <a:buFontTx/>
                        <a:buNone/>
                      </a:pPr>
                      <a:r>
                        <a:rPr lang="en-US" sz="2400" b="1">
                          <a:latin typeface="黑体" panose="02010609060101010101" pitchFamily="49" charset="-122"/>
                          <a:ea typeface="黑体" panose="02010609060101010101" pitchFamily="49" charset="-122"/>
                          <a:cs typeface="宋体" panose="02010600030101010101" pitchFamily="2" charset="-122"/>
                        </a:rPr>
                        <a:t>不 同 点</a:t>
                      </a:r>
                      <a:endParaRPr lang="en-US" altLang="en-US" sz="2800" b="1">
                        <a:latin typeface="黑体" panose="02010609060101010101" pitchFamily="49" charset="-122"/>
                        <a:ea typeface="黑体" panose="02010609060101010101" pitchFamily="49" charset="-122"/>
                        <a:cs typeface="楷体" panose="02010609060101010101"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wrap="square"/>
                    <a:lstStyle/>
                    <a:p>
                      <a:pPr indent="0" algn="l">
                        <a:lnSpc>
                          <a:spcPct val="150000"/>
                        </a:lnSpc>
                        <a:buNone/>
                      </a:pPr>
                      <a:r>
                        <a:rPr lang="en-US" sz="2000" b="1" err="1">
                          <a:latin typeface="黑体" panose="02010609060101010101" pitchFamily="49" charset="-122"/>
                          <a:ea typeface="黑体" panose="02010609060101010101" pitchFamily="49" charset="-122"/>
                          <a:cs typeface="宋体" panose="02010600030101010101" pitchFamily="2" charset="-122"/>
                        </a:rPr>
                        <a:t>历史背景</a:t>
                      </a:r>
                      <a:endParaRPr lang="en-US" altLang="en-US" sz="2000" b="1" err="1">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wrap="square"/>
                    <a:lstStyle/>
                    <a:p>
                      <a:pPr indent="0" algn="l">
                        <a:lnSpc>
                          <a:spcPct val="150000"/>
                        </a:lnSpc>
                        <a:buNone/>
                      </a:pPr>
                      <a:r>
                        <a:rPr lang="en-US" sz="2000" b="1">
                          <a:latin typeface="黑体" panose="02010609060101010101" pitchFamily="49" charset="-122"/>
                          <a:ea typeface="黑体" panose="02010609060101010101" pitchFamily="49" charset="-122"/>
                          <a:cs typeface="宋体" panose="02010600030101010101" pitchFamily="2" charset="-122"/>
                        </a:rPr>
                        <a:t>“打倒列强，除军阀”成为全国人民的共同愿望。</a:t>
                      </a:r>
                      <a:endParaRPr lang="en-US" altLang="en-US" sz="2000" b="1">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wrap="square"/>
                    <a:lstStyle/>
                    <a:p>
                      <a:pPr indent="0" algn="l">
                        <a:lnSpc>
                          <a:spcPct val="150000"/>
                        </a:lnSpc>
                        <a:buNone/>
                      </a:pPr>
                      <a:r>
                        <a:rPr lang="en-US" sz="2000" b="1">
                          <a:latin typeface="黑体" panose="02010609060101010101" pitchFamily="49" charset="-122"/>
                          <a:ea typeface="黑体" panose="02010609060101010101" pitchFamily="49" charset="-122"/>
                          <a:cs typeface="宋体" panose="02010600030101010101" pitchFamily="2" charset="-122"/>
                        </a:rPr>
                        <a:t>日本全面侵华，妄图灭亡中国。</a:t>
                      </a:r>
                      <a:endParaRPr lang="en-US" altLang="en-US" sz="2000" b="1">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91440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wrap="square"/>
                    <a:lstStyle/>
                    <a:p>
                      <a:pPr indent="0" algn="l">
                        <a:lnSpc>
                          <a:spcPct val="150000"/>
                        </a:lnSpc>
                        <a:buNone/>
                      </a:pPr>
                      <a:endParaRPr lang="en-US" sz="2000" b="1">
                        <a:latin typeface="黑体" panose="02010609060101010101" pitchFamily="49" charset="-122"/>
                        <a:ea typeface="黑体" panose="02010609060101010101" pitchFamily="49" charset="-122"/>
                        <a:cs typeface="宋体" panose="02010600030101010101" pitchFamily="2" charset="-122"/>
                      </a:endParaRPr>
                    </a:p>
                    <a:p>
                      <a:pPr indent="0" algn="l">
                        <a:lnSpc>
                          <a:spcPct val="150000"/>
                        </a:lnSpc>
                        <a:buNone/>
                      </a:pPr>
                      <a:r>
                        <a:rPr lang="en-US" sz="2000" b="1">
                          <a:latin typeface="黑体" panose="02010609060101010101" pitchFamily="49" charset="-122"/>
                          <a:ea typeface="黑体" panose="02010609060101010101" pitchFamily="49" charset="-122"/>
                          <a:cs typeface="宋体" panose="02010600030101010101" pitchFamily="2" charset="-122"/>
                        </a:rPr>
                        <a:t>群众范围</a:t>
                      </a:r>
                      <a:endParaRPr lang="en-US" altLang="en-US" sz="2000" b="1">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wrap="square"/>
                    <a:lstStyle/>
                    <a:p>
                      <a:pPr indent="0" algn="l">
                        <a:lnSpc>
                          <a:spcPct val="150000"/>
                        </a:lnSpc>
                        <a:buNone/>
                      </a:pPr>
                      <a:r>
                        <a:rPr lang="en-US" sz="2000" b="1" err="1">
                          <a:latin typeface="黑体" panose="02010609060101010101" pitchFamily="49" charset="-122"/>
                          <a:ea typeface="黑体" panose="02010609060101010101" pitchFamily="49" charset="-122"/>
                          <a:cs typeface="宋体" panose="02010600030101010101" pitchFamily="2" charset="-122"/>
                        </a:rPr>
                        <a:t>无产阶级、农民阶级、民族资产阶级、小资产阶级。</a:t>
                      </a:r>
                      <a:endParaRPr lang="en-US" altLang="en-US" sz="2000" b="1" err="1">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wrap="square"/>
                    <a:lstStyle/>
                    <a:p>
                      <a:pPr indent="0" algn="l">
                        <a:lnSpc>
                          <a:spcPct val="150000"/>
                        </a:lnSpc>
                        <a:buNone/>
                      </a:pPr>
                      <a:r>
                        <a:rPr lang="en-US" sz="2000" b="1" err="1">
                          <a:latin typeface="黑体" panose="02010609060101010101" pitchFamily="49" charset="-122"/>
                          <a:ea typeface="黑体" panose="02010609060101010101" pitchFamily="49" charset="-122"/>
                          <a:cs typeface="宋体" panose="02010600030101010101" pitchFamily="2" charset="-122"/>
                        </a:rPr>
                        <a:t>具有空前广泛的民族性，包括国内各阶级、各阶层及海外侨胞和其他爱国人士</a:t>
                      </a:r>
                      <a:endParaRPr lang="en-US" altLang="en-US" sz="2000" b="1" err="1">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45720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wrap="square"/>
                    <a:lstStyle/>
                    <a:p>
                      <a:pPr indent="0" algn="l">
                        <a:lnSpc>
                          <a:spcPct val="150000"/>
                        </a:lnSpc>
                        <a:buNone/>
                      </a:pPr>
                      <a:r>
                        <a:rPr lang="en-US" sz="2000" b="1">
                          <a:latin typeface="黑体" panose="02010609060101010101" pitchFamily="49" charset="-122"/>
                          <a:ea typeface="黑体" panose="02010609060101010101" pitchFamily="49" charset="-122"/>
                          <a:cs typeface="宋体" panose="02010600030101010101" pitchFamily="2" charset="-122"/>
                        </a:rPr>
                        <a:t>合作方式</a:t>
                      </a:r>
                      <a:endParaRPr lang="en-US" altLang="en-US" sz="2000" b="1">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wrap="square"/>
                    <a:lstStyle/>
                    <a:p>
                      <a:pPr indent="0" algn="l">
                        <a:lnSpc>
                          <a:spcPct val="150000"/>
                        </a:lnSpc>
                        <a:buNone/>
                      </a:pPr>
                      <a:r>
                        <a:rPr lang="en-US" sz="2800" b="1" err="1">
                          <a:solidFill>
                            <a:srgbClr val="FF0000"/>
                          </a:solidFill>
                          <a:latin typeface="黑体" panose="02010609060101010101" pitchFamily="49" charset="-122"/>
                          <a:ea typeface="黑体" panose="02010609060101010101" pitchFamily="49" charset="-122"/>
                          <a:cs typeface="宋体" panose="02010600030101010101" pitchFamily="2" charset="-122"/>
                        </a:rPr>
                        <a:t>党内合作</a:t>
                      </a:r>
                      <a:endParaRPr lang="en-US" altLang="en-US" sz="2800" b="1" err="1">
                        <a:solidFill>
                          <a:srgbClr val="FF0000"/>
                        </a:solidFill>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wrap="square"/>
                    <a:lstStyle/>
                    <a:p>
                      <a:pPr indent="0" algn="l">
                        <a:lnSpc>
                          <a:spcPct val="150000"/>
                        </a:lnSpc>
                        <a:buNone/>
                      </a:pPr>
                      <a:r>
                        <a:rPr lang="en-US" sz="2800" b="1" err="1">
                          <a:solidFill>
                            <a:srgbClr val="FF0000"/>
                          </a:solidFill>
                          <a:latin typeface="黑体" panose="02010609060101010101" pitchFamily="49" charset="-122"/>
                          <a:ea typeface="黑体" panose="02010609060101010101" pitchFamily="49" charset="-122"/>
                          <a:cs typeface="宋体" panose="02010600030101010101" pitchFamily="2" charset="-122"/>
                        </a:rPr>
                        <a:t>党外合作</a:t>
                      </a:r>
                      <a:endParaRPr lang="en-US" altLang="en-US" sz="2800" b="1" err="1">
                        <a:solidFill>
                          <a:srgbClr val="FF0000"/>
                        </a:solidFill>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91440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wrap="square"/>
                    <a:lstStyle/>
                    <a:p>
                      <a:pPr indent="0" algn="l">
                        <a:lnSpc>
                          <a:spcPct val="150000"/>
                        </a:lnSpc>
                        <a:buNone/>
                      </a:pPr>
                      <a:r>
                        <a:rPr lang="en-US" sz="2000" b="1">
                          <a:latin typeface="黑体" panose="02010609060101010101" pitchFamily="49" charset="-122"/>
                          <a:ea typeface="黑体" panose="02010609060101010101" pitchFamily="49" charset="-122"/>
                          <a:cs typeface="宋体" panose="02010600030101010101" pitchFamily="2" charset="-122"/>
                        </a:rPr>
                        <a:t>组织形式</a:t>
                      </a:r>
                      <a:endParaRPr lang="en-US" altLang="en-US" sz="2000" b="1">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wrap="square"/>
                    <a:lstStyle/>
                    <a:p>
                      <a:pPr indent="0" algn="l">
                        <a:lnSpc>
                          <a:spcPct val="150000"/>
                        </a:lnSpc>
                        <a:buNone/>
                      </a:pPr>
                      <a:r>
                        <a:rPr lang="en-US" sz="2000" b="1" err="1">
                          <a:latin typeface="黑体" panose="02010609060101010101" pitchFamily="49" charset="-122"/>
                          <a:ea typeface="黑体" panose="02010609060101010101" pitchFamily="49" charset="-122"/>
                          <a:cs typeface="宋体" panose="02010600030101010101" pitchFamily="2" charset="-122"/>
                        </a:rPr>
                        <a:t>有统一的组织形式国民党，有统一的纲领新三民主义</a:t>
                      </a:r>
                      <a:r>
                        <a:rPr lang="en-US" sz="1600" b="1">
                          <a:latin typeface="黑体" panose="02010609060101010101" pitchFamily="49" charset="-122"/>
                          <a:ea typeface="黑体" panose="02010609060101010101" pitchFamily="49" charset="-122"/>
                          <a:cs typeface="宋体" panose="02010600030101010101" pitchFamily="2" charset="-122"/>
                        </a:rPr>
                        <a:t>。</a:t>
                      </a:r>
                      <a:endParaRPr lang="en-US" altLang="en-US" sz="1600" b="1">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wrap="square"/>
                    <a:lstStyle/>
                    <a:p>
                      <a:pPr indent="0" algn="l">
                        <a:lnSpc>
                          <a:spcPct val="150000"/>
                        </a:lnSpc>
                        <a:buNone/>
                      </a:pPr>
                      <a:r>
                        <a:rPr lang="en-US" sz="2000" b="1" err="1">
                          <a:latin typeface="黑体" panose="02010609060101010101" pitchFamily="49" charset="-122"/>
                          <a:ea typeface="黑体" panose="02010609060101010101" pitchFamily="49" charset="-122"/>
                          <a:cs typeface="宋体" panose="02010600030101010101" pitchFamily="2" charset="-122"/>
                        </a:rPr>
                        <a:t>没有统一的组织形式和政治纲领。</a:t>
                      </a:r>
                      <a:endParaRPr lang="en-US" altLang="en-US" sz="2000" b="1" err="1">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45720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wrap="square"/>
                    <a:lstStyle/>
                    <a:p>
                      <a:pPr indent="0" algn="l">
                        <a:lnSpc>
                          <a:spcPct val="150000"/>
                        </a:lnSpc>
                        <a:buNone/>
                      </a:pPr>
                      <a:r>
                        <a:rPr lang="en-US" sz="2000" b="1">
                          <a:latin typeface="黑体" panose="02010609060101010101" pitchFamily="49" charset="-122"/>
                          <a:ea typeface="黑体" panose="02010609060101010101" pitchFamily="49" charset="-122"/>
                          <a:cs typeface="宋体" panose="02010600030101010101" pitchFamily="2" charset="-122"/>
                        </a:rPr>
                        <a:t>合作范围</a:t>
                      </a:r>
                      <a:endParaRPr lang="en-US" altLang="en-US" sz="2000" b="1">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wrap="square"/>
                    <a:lstStyle/>
                    <a:p>
                      <a:pPr indent="0" algn="l">
                        <a:lnSpc>
                          <a:spcPct val="150000"/>
                        </a:lnSpc>
                        <a:buNone/>
                      </a:pPr>
                      <a:r>
                        <a:rPr lang="en-US" sz="2000" b="1">
                          <a:latin typeface="黑体" panose="02010609060101010101" pitchFamily="49" charset="-122"/>
                          <a:ea typeface="黑体" panose="02010609060101010101" pitchFamily="49" charset="-122"/>
                          <a:cs typeface="宋体" panose="02010600030101010101" pitchFamily="2" charset="-122"/>
                        </a:rPr>
                        <a:t>没有政权和军队的合作。</a:t>
                      </a:r>
                      <a:endParaRPr lang="en-US" altLang="en-US" sz="2000" b="1">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wrap="square"/>
                    <a:lstStyle/>
                    <a:p>
                      <a:pPr indent="0" algn="l">
                        <a:lnSpc>
                          <a:spcPct val="150000"/>
                        </a:lnSpc>
                        <a:buNone/>
                      </a:pPr>
                      <a:r>
                        <a:rPr lang="en-US" sz="2000" b="1" err="1">
                          <a:latin typeface="黑体" panose="02010609060101010101" pitchFamily="49" charset="-122"/>
                          <a:ea typeface="黑体" panose="02010609060101010101" pitchFamily="49" charset="-122"/>
                          <a:cs typeface="宋体" panose="02010600030101010101" pitchFamily="2" charset="-122"/>
                        </a:rPr>
                        <a:t>有政权和军队的合作。</a:t>
                      </a:r>
                      <a:endParaRPr lang="en-US" altLang="en-US" sz="2000" b="1" err="1">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91440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wrap="square"/>
                    <a:lstStyle/>
                    <a:p>
                      <a:pPr indent="0" algn="l">
                        <a:lnSpc>
                          <a:spcPct val="150000"/>
                        </a:lnSpc>
                        <a:buNone/>
                      </a:pPr>
                      <a:r>
                        <a:rPr lang="en-US" sz="2000" b="1">
                          <a:latin typeface="黑体" panose="02010609060101010101" pitchFamily="49" charset="-122"/>
                          <a:ea typeface="黑体" panose="02010609060101010101" pitchFamily="49" charset="-122"/>
                          <a:cs typeface="宋体" panose="02010600030101010101" pitchFamily="2" charset="-122"/>
                        </a:rPr>
                        <a:t>影    响</a:t>
                      </a:r>
                      <a:endParaRPr lang="en-US" altLang="en-US" sz="2000" b="1">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wrap="square"/>
                    <a:lstStyle/>
                    <a:p>
                      <a:pPr indent="0" algn="l">
                        <a:lnSpc>
                          <a:spcPct val="150000"/>
                        </a:lnSpc>
                        <a:buNone/>
                      </a:pPr>
                      <a:r>
                        <a:rPr lang="en-US" sz="2000" b="1">
                          <a:latin typeface="黑体" panose="02010609060101010101" pitchFamily="49" charset="-122"/>
                          <a:ea typeface="黑体" panose="02010609060101010101" pitchFamily="49" charset="-122"/>
                          <a:cs typeface="宋体" panose="02010600030101010101" pitchFamily="2" charset="-122"/>
                        </a:rPr>
                        <a:t>基本上推翻了北洋军阀的统治，最终失败。</a:t>
                      </a:r>
                      <a:endParaRPr lang="en-US" altLang="en-US" sz="2000" b="1">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wrap="square"/>
                    <a:lstStyle/>
                    <a:p>
                      <a:pPr indent="0" algn="l">
                        <a:lnSpc>
                          <a:spcPct val="150000"/>
                        </a:lnSpc>
                        <a:buNone/>
                      </a:pPr>
                      <a:r>
                        <a:rPr lang="en-US" sz="2000" b="1" err="1">
                          <a:latin typeface="黑体" panose="02010609060101010101" pitchFamily="49" charset="-122"/>
                          <a:ea typeface="黑体" panose="02010609060101010101" pitchFamily="49" charset="-122"/>
                          <a:cs typeface="宋体" panose="02010600030101010101" pitchFamily="2" charset="-122"/>
                        </a:rPr>
                        <a:t>是团结抗战的政治保证，最终取得了抗战胜利。</a:t>
                      </a:r>
                      <a:endParaRPr lang="en-US" altLang="en-US" sz="2000" b="1" err="1">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914400">
                <a:tc gridSpan="2">
                  <a:txBody>
                    <a:bodyPr wrap="square"/>
                    <a:lstStyle/>
                    <a:p>
                      <a:pPr indent="0" algn="l">
                        <a:buNone/>
                      </a:pPr>
                      <a:r>
                        <a:rPr lang="en-US" sz="2400" b="1">
                          <a:latin typeface="黑体" panose="02010609060101010101" pitchFamily="49" charset="-122"/>
                          <a:ea typeface="黑体" panose="02010609060101010101" pitchFamily="49" charset="-122"/>
                          <a:cs typeface="宋体" panose="02010600030101010101" pitchFamily="2" charset="-122"/>
                        </a:rPr>
                        <a:t> 相同点</a:t>
                      </a:r>
                      <a:endParaRPr lang="en-US" altLang="en-US" sz="2400" b="1">
                        <a:latin typeface="黑体" panose="02010609060101010101" pitchFamily="49" charset="-122"/>
                        <a:ea typeface="黑体" panose="02010609060101010101" pitchFamily="49" charset="-122"/>
                        <a:cs typeface="宋体" panose="02010600030101010101" pitchFamily="2" charset="-122"/>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wrap="square"/>
                    <a:lstStyle/>
                    <a:p>
                      <a:pPr indent="0" algn="l">
                        <a:lnSpc>
                          <a:spcPct val="150000"/>
                        </a:lnSpc>
                        <a:buNone/>
                      </a:pPr>
                      <a:r>
                        <a:rPr lang="en-US" sz="2000" b="1">
                          <a:latin typeface="黑体" panose="02010609060101010101" pitchFamily="49" charset="-122"/>
                          <a:ea typeface="黑体" panose="02010609060101010101" pitchFamily="49" charset="-122"/>
                          <a:cs typeface="宋体" panose="02010600030101010101" pitchFamily="2" charset="-122"/>
                        </a:rPr>
                        <a:t>都是由当时中国社会的主要矛盾决定的；都是中共倡导并促成的；</a:t>
                      </a:r>
                      <a:endParaRPr lang="en-US" sz="2000" b="1">
                        <a:latin typeface="黑体" panose="02010609060101010101" pitchFamily="49" charset="-122"/>
                        <a:ea typeface="黑体" panose="02010609060101010101" pitchFamily="49" charset="-122"/>
                        <a:cs typeface="宋体" panose="02010600030101010101" pitchFamily="2" charset="-122"/>
                      </a:endParaRPr>
                    </a:p>
                    <a:p>
                      <a:pPr algn="l">
                        <a:buNone/>
                      </a:pPr>
                      <a:r>
                        <a:rPr lang="en-US" sz="2000" b="1">
                          <a:latin typeface="黑体" panose="02010609060101010101" pitchFamily="49" charset="-122"/>
                          <a:ea typeface="黑体" panose="02010609060101010101" pitchFamily="49" charset="-122"/>
                          <a:cs typeface="宋体" panose="02010600030101010101" pitchFamily="2" charset="-122"/>
                        </a:rPr>
                        <a:t>受国际因素影响。</a:t>
                      </a:r>
                      <a:r>
                        <a:rPr lang="zh-CN" altLang="en-US" sz="3200" b="1">
                          <a:solidFill>
                            <a:srgbClr val="FF0000"/>
                          </a:solidFill>
                          <a:latin typeface="楷体" panose="02010609060101010101" charset="-122"/>
                          <a:ea typeface="楷体" panose="02010609060101010101" charset="-122"/>
                          <a:sym typeface="+mn-ea"/>
                        </a:rPr>
                        <a:t>建立广泛的统一战线</a:t>
                      </a:r>
                      <a:endParaRPr lang="zh-CN" altLang="en-US" sz="3200" b="1">
                        <a:solidFill>
                          <a:srgbClr val="FF0000"/>
                        </a:solidFill>
                        <a:latin typeface="楷体" panose="02010609060101010101" charset="-122"/>
                        <a:ea typeface="楷体" panose="02010609060101010101" charset="-122"/>
                        <a:cs typeface="宋体" panose="02010600030101010101" pitchFamily="2" charset="-122"/>
                        <a:sym typeface="+mn-ea"/>
                      </a:endParaRPr>
                    </a:p>
                  </a:txBody>
                  <a:tcPr marL="68580" marR="68580" marT="0" marB="0" vert="horz">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400"/>
                                  </p:stCondLst>
                                  <p:childTnLst>
                                    <p:set>
                                      <p:cBhvr>
                                        <p:cTn id="6" dur="1" fill="hold">
                                          <p:stCondLst>
                                            <p:cond delay="0"/>
                                          </p:stCondLst>
                                        </p:cTn>
                                        <p:tgtEl>
                                          <p:spTgt spid="15"/>
                                        </p:tgtEl>
                                        <p:attrNameLst>
                                          <p:attrName>style.visibility</p:attrName>
                                        </p:attrNameLst>
                                      </p:cBhvr>
                                      <p:to>
                                        <p:strVal val="visible"/>
                                      </p:to>
                                    </p:set>
                                    <p:anim calcmode="lin" valueType="num">
                                      <p:cBhvr>
                                        <p:cTn id="7" dur="250" fill="hold"/>
                                        <p:tgtEl>
                                          <p:spTgt spid="15"/>
                                        </p:tgtEl>
                                        <p:attrNameLst>
                                          <p:attrName>ppt_w</p:attrName>
                                        </p:attrNameLst>
                                      </p:cBhvr>
                                      <p:tavLst>
                                        <p:tav tm="0">
                                          <p:val>
                                            <p:fltVal val="0"/>
                                          </p:val>
                                        </p:tav>
                                        <p:tav tm="100000">
                                          <p:val>
                                            <p:strVal val="#ppt_w"/>
                                          </p:val>
                                        </p:tav>
                                      </p:tavLst>
                                    </p:anim>
                                    <p:anim calcmode="lin" valueType="num">
                                      <p:cBhvr>
                                        <p:cTn id="8" dur="250" fill="hold"/>
                                        <p:tgtEl>
                                          <p:spTgt spid="15"/>
                                        </p:tgtEl>
                                        <p:attrNameLst>
                                          <p:attrName>ppt_h</p:attrName>
                                        </p:attrNameLst>
                                      </p:cBhvr>
                                      <p:tavLst>
                                        <p:tav tm="0">
                                          <p:val>
                                            <p:fltVal val="0"/>
                                          </p:val>
                                        </p:tav>
                                        <p:tav tm="100000">
                                          <p:val>
                                            <p:strVal val="#ppt_h"/>
                                          </p:val>
                                        </p:tav>
                                      </p:tavLst>
                                    </p:anim>
                                    <p:animEffect transition="in" filter="fade">
                                      <p:cBhvr>
                                        <p:cTn id="9" dur="250"/>
                                        <p:tgtEl>
                                          <p:spTgt spid="15"/>
                                        </p:tgtEl>
                                      </p:cBhvr>
                                    </p:animEffect>
                                  </p:childTnLst>
                                </p:cTn>
                              </p:par>
                              <p:par>
                                <p:cTn id="10" presetID="6" presetClass="emph" presetSubtype="0" decel="100000" fill="hold" grpId="1" nodeType="withEffect">
                                  <p:stCondLst>
                                    <p:cond delay="600"/>
                                  </p:stCondLst>
                                  <p:childTnLst>
                                    <p:animScale>
                                      <p:cBhvr>
                                        <p:cTn id="11" dur="250" fill="hold"/>
                                        <p:tgtEl>
                                          <p:spTgt spid="15"/>
                                        </p:tgtEl>
                                      </p:cBhvr>
                                      <p:by x="120000" y="120000"/>
                                    </p:animScale>
                                  </p:childTnLst>
                                </p:cTn>
                              </p:par>
                              <p:par>
                                <p:cTn id="12" presetID="6" presetClass="emph" presetSubtype="0" decel="100000" fill="hold" grpId="2" nodeType="withEffect">
                                  <p:stCondLst>
                                    <p:cond delay="800"/>
                                  </p:stCondLst>
                                  <p:childTnLst>
                                    <p:animScale>
                                      <p:cBhvr>
                                        <p:cTn id="13" dur="250" fill="hold"/>
                                        <p:tgtEl>
                                          <p:spTgt spid="15"/>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5"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矩形 15"/>
          <p:cNvSpPr/>
          <p:nvPr/>
        </p:nvSpPr>
        <p:spPr>
          <a:xfrm>
            <a:off x="365760" y="2040890"/>
            <a:ext cx="11319510" cy="123253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p>
            <a:pPr algn="just">
              <a:lnSpc>
                <a:spcPct val="95000"/>
              </a:lnSpc>
            </a:pPr>
            <a:r>
              <a:rPr lang="zh-CN" altLang="en-US" sz="2800" b="1" dirty="0" smtClean="0">
                <a:latin typeface="华文楷体" panose="02010600040101010101" charset="-122"/>
                <a:ea typeface="华文楷体" panose="02010600040101010101" charset="-122"/>
                <a:cs typeface="华文楷体" panose="02010600040101010101" charset="-122"/>
              </a:rPr>
              <a:t>材料</a:t>
            </a:r>
            <a:r>
              <a:rPr lang="en-US" altLang="zh-CN" sz="2800" b="1" dirty="0" smtClean="0">
                <a:latin typeface="华文楷体" panose="02010600040101010101" charset="-122"/>
                <a:ea typeface="华文楷体" panose="02010600040101010101" charset="-122"/>
                <a:cs typeface="华文楷体" panose="02010600040101010101" charset="-122"/>
              </a:rPr>
              <a:t>2</a:t>
            </a:r>
            <a:r>
              <a:rPr lang="zh-CN" altLang="en-US" sz="2800" b="1" dirty="0" smtClean="0">
                <a:latin typeface="华文楷体" panose="02010600040101010101" charset="-122"/>
                <a:ea typeface="华文楷体" panose="02010600040101010101" charset="-122"/>
                <a:cs typeface="华文楷体" panose="02010600040101010101" charset="-122"/>
              </a:rPr>
              <a:t>：</a:t>
            </a:r>
            <a:r>
              <a:rPr lang="zh-CN" altLang="en-US" sz="2800" b="1" dirty="0" smtClean="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rPr>
              <a:t>经济大萧条</a:t>
            </a:r>
            <a:r>
              <a:rPr lang="zh-CN" altLang="en-US" sz="2800" b="1" dirty="0" smtClean="0">
                <a:latin typeface="华文楷体" panose="02010600040101010101" charset="-122"/>
                <a:ea typeface="华文楷体" panose="02010600040101010101" charset="-122"/>
                <a:cs typeface="华文楷体" panose="02010600040101010101" charset="-122"/>
              </a:rPr>
              <a:t>将日本置于经济危机的漩涡中</a:t>
            </a:r>
            <a:r>
              <a:rPr lang="en-US" altLang="zh-CN" sz="2800" b="1" dirty="0" smtClean="0">
                <a:latin typeface="华文楷体" panose="02010600040101010101" charset="-122"/>
                <a:ea typeface="华文楷体" panose="02010600040101010101" charset="-122"/>
                <a:cs typeface="华文楷体" panose="02010600040101010101" charset="-122"/>
              </a:rPr>
              <a:t>…</a:t>
            </a:r>
            <a:r>
              <a:rPr lang="zh-CN" altLang="en-US" sz="2800" b="1" dirty="0" smtClean="0">
                <a:latin typeface="华文楷体" panose="02010600040101010101" charset="-122"/>
                <a:ea typeface="华文楷体" panose="02010600040101010101" charset="-122"/>
                <a:cs typeface="华文楷体" panose="02010600040101010101" charset="-122"/>
              </a:rPr>
              <a:t>日本此时考虑的是创造属于自己的</a:t>
            </a:r>
            <a:r>
              <a:rPr lang="zh-CN" altLang="en-US" sz="2800" b="1" dirty="0" smtClean="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rPr>
              <a:t>经济自足区</a:t>
            </a:r>
            <a:r>
              <a:rPr lang="zh-CN" altLang="en-US" sz="2800" b="1" dirty="0" smtClean="0">
                <a:latin typeface="华文楷体" panose="02010600040101010101" charset="-122"/>
                <a:ea typeface="华文楷体" panose="02010600040101010101" charset="-122"/>
                <a:cs typeface="华文楷体" panose="02010600040101010101" charset="-122"/>
              </a:rPr>
              <a:t>。</a:t>
            </a:r>
            <a:endParaRPr lang="zh-CN" altLang="en-US" sz="2800" b="1" dirty="0" smtClean="0">
              <a:latin typeface="华文楷体" panose="02010600040101010101" charset="-122"/>
              <a:ea typeface="华文楷体" panose="02010600040101010101" charset="-122"/>
              <a:cs typeface="华文楷体" panose="02010600040101010101" charset="-122"/>
            </a:endParaRPr>
          </a:p>
          <a:p>
            <a:pPr algn="just">
              <a:lnSpc>
                <a:spcPct val="75000"/>
              </a:lnSpc>
            </a:pPr>
            <a:r>
              <a:rPr lang="en-US" altLang="zh-CN" sz="2800" b="1" dirty="0" smtClean="0">
                <a:latin typeface="华文楷体" panose="02010600040101010101" charset="-122"/>
                <a:ea typeface="华文楷体" panose="02010600040101010101" charset="-122"/>
                <a:cs typeface="华文楷体" panose="02010600040101010101" charset="-122"/>
              </a:rPr>
              <a:t>——</a:t>
            </a:r>
            <a:r>
              <a:rPr lang="zh-CN" altLang="en-US" sz="2800" b="1" dirty="0" smtClean="0">
                <a:latin typeface="华文楷体" panose="02010600040101010101" charset="-122"/>
                <a:ea typeface="华文楷体" panose="02010600040101010101" charset="-122"/>
                <a:cs typeface="华文楷体" panose="02010600040101010101" charset="-122"/>
              </a:rPr>
              <a:t>拉纳</a:t>
            </a:r>
            <a:r>
              <a:rPr lang="en-US" altLang="zh-CN" sz="2800" b="1" dirty="0" smtClean="0">
                <a:latin typeface="华文楷体" panose="02010600040101010101" charset="-122"/>
                <a:ea typeface="华文楷体" panose="02010600040101010101" charset="-122"/>
                <a:cs typeface="华文楷体" panose="02010600040101010101" charset="-122"/>
              </a:rPr>
              <a:t>·</a:t>
            </a:r>
            <a:r>
              <a:rPr lang="zh-CN" altLang="en-US" sz="2800" b="1" dirty="0" smtClean="0">
                <a:latin typeface="华文楷体" panose="02010600040101010101" charset="-122"/>
                <a:ea typeface="华文楷体" panose="02010600040101010101" charset="-122"/>
                <a:cs typeface="华文楷体" panose="02010600040101010101" charset="-122"/>
              </a:rPr>
              <a:t>米特《中国，被遗忘的盟友：西方人眼中的抗日战争全史》</a:t>
            </a:r>
            <a:endParaRPr lang="zh-CN" altLang="en-US" sz="2800" b="1" dirty="0" smtClean="0">
              <a:latin typeface="华文楷体" panose="02010600040101010101" charset="-122"/>
              <a:ea typeface="华文楷体" panose="02010600040101010101" charset="-122"/>
              <a:cs typeface="华文楷体" panose="02010600040101010101" charset="-122"/>
            </a:endParaRPr>
          </a:p>
        </p:txBody>
      </p:sp>
      <p:sp>
        <p:nvSpPr>
          <p:cNvPr id="53" name="文本框 29"/>
          <p:cNvSpPr txBox="1"/>
          <p:nvPr/>
        </p:nvSpPr>
        <p:spPr>
          <a:xfrm>
            <a:off x="-1177290" y="486410"/>
            <a:ext cx="12192000" cy="542925"/>
          </a:xfrm>
          <a:prstGeom prst="rect">
            <a:avLst/>
          </a:prstGeom>
          <a:noFill/>
          <a:ln w="28575" cmpd="sng">
            <a:noFill/>
            <a:prstDash val="solid"/>
          </a:ln>
        </p:spPr>
        <p:txBody>
          <a:bodyPr wrap="square" anchor="t" anchorCtr="0">
            <a:spAutoFit/>
          </a:bodyPr>
          <a:p>
            <a:pPr algn="ctr">
              <a:lnSpc>
                <a:spcPct val="105000"/>
              </a:lnSpc>
              <a:buClrTx/>
              <a:buSzTx/>
              <a:buFontTx/>
            </a:pPr>
            <a:r>
              <a:rPr lang="zh-CN" altLang="en-US" sz="2800" dirty="0">
                <a:solidFill>
                  <a:schemeClr val="tx1"/>
                </a:solidFill>
                <a:latin typeface="黑体" charset="0"/>
                <a:ea typeface="黑体" charset="0"/>
                <a:sym typeface="+mn-ea"/>
              </a:rPr>
              <a:t>思考：据材料分析，日本发动侵华战争是偶然还是必然？</a:t>
            </a:r>
            <a:endParaRPr lang="zh-CN" altLang="en-US" sz="2800" dirty="0">
              <a:solidFill>
                <a:schemeClr val="tx1"/>
              </a:solidFill>
              <a:latin typeface="黑体" charset="0"/>
              <a:ea typeface="黑体" charset="0"/>
              <a:sym typeface="+mn-ea"/>
            </a:endParaRPr>
          </a:p>
        </p:txBody>
      </p:sp>
      <p:sp>
        <p:nvSpPr>
          <p:cNvPr id="13" name="矩形 12"/>
          <p:cNvSpPr/>
          <p:nvPr/>
        </p:nvSpPr>
        <p:spPr>
          <a:xfrm>
            <a:off x="385445" y="1028700"/>
            <a:ext cx="11179175" cy="823595"/>
          </a:xfrm>
          <a:prstGeom prst="rect">
            <a:avLst/>
          </a:prstGeom>
          <a:ln>
            <a:no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spAutoFit/>
          </a:bodyPr>
          <a:p>
            <a:pPr lvl="0" algn="l">
              <a:lnSpc>
                <a:spcPct val="85000"/>
              </a:lnSpc>
              <a:buClrTx/>
              <a:buSzTx/>
              <a:buFontTx/>
            </a:pPr>
            <a:r>
              <a:rPr lang="zh-CN" altLang="en-US" sz="2800" b="1" dirty="0" smtClean="0">
                <a:latin typeface="华文楷体" panose="02010600040101010101" charset="-122"/>
                <a:ea typeface="华文楷体" panose="02010600040101010101" charset="-122"/>
                <a:cs typeface="华文楷体" panose="02010600040101010101" charset="-122"/>
                <a:sym typeface="+mn-ea"/>
              </a:rPr>
              <a:t>材料</a:t>
            </a:r>
            <a:r>
              <a:rPr lang="en-US" altLang="zh-CN" sz="2800" b="1" dirty="0" smtClean="0">
                <a:latin typeface="华文楷体" panose="02010600040101010101" charset="-122"/>
                <a:ea typeface="华文楷体" panose="02010600040101010101" charset="-122"/>
                <a:cs typeface="华文楷体" panose="02010600040101010101" charset="-122"/>
                <a:sym typeface="+mn-ea"/>
              </a:rPr>
              <a:t>1</a:t>
            </a:r>
            <a:r>
              <a:rPr lang="zh-CN" altLang="en-US" sz="2800" b="1" dirty="0" smtClean="0">
                <a:latin typeface="华文楷体" panose="02010600040101010101" charset="-122"/>
                <a:ea typeface="华文楷体" panose="02010600040101010101" charset="-122"/>
                <a:cs typeface="华文楷体" panose="02010600040101010101" charset="-122"/>
                <a:sym typeface="+mn-ea"/>
              </a:rPr>
              <a:t>：惟欲征服支那，</a:t>
            </a:r>
            <a:r>
              <a:rPr lang="zh-CN" altLang="en-US" sz="2800" b="1" dirty="0" smtClean="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sym typeface="+mn-ea"/>
              </a:rPr>
              <a:t>必先征服满蒙</a:t>
            </a:r>
            <a:r>
              <a:rPr lang="zh-CN" altLang="en-US" sz="2800" b="1" dirty="0" smtClean="0">
                <a:latin typeface="华文楷体" panose="02010600040101010101" charset="-122"/>
                <a:ea typeface="华文楷体" panose="02010600040101010101" charset="-122"/>
                <a:cs typeface="华文楷体" panose="02010600040101010101" charset="-122"/>
                <a:sym typeface="+mn-ea"/>
              </a:rPr>
              <a:t>；如欲征服世界，</a:t>
            </a:r>
            <a:r>
              <a:rPr lang="zh-CN" altLang="en-US" sz="2800" b="1" dirty="0" smtClean="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sym typeface="+mn-ea"/>
              </a:rPr>
              <a:t>必先征服支那</a:t>
            </a:r>
            <a:r>
              <a:rPr lang="zh-CN" altLang="en-US" sz="2800" b="1" dirty="0" smtClean="0">
                <a:latin typeface="华文楷体" panose="02010600040101010101" charset="-122"/>
                <a:ea typeface="华文楷体" panose="02010600040101010101" charset="-122"/>
                <a:cs typeface="华文楷体" panose="02010600040101010101" charset="-122"/>
                <a:sym typeface="+mn-ea"/>
              </a:rPr>
              <a:t>。 ——《田中奏折》</a:t>
            </a:r>
            <a:endParaRPr lang="zh-CN" altLang="en-US" sz="2800" b="1" dirty="0" smtClean="0">
              <a:latin typeface="华文楷体" panose="02010600040101010101" charset="-122"/>
              <a:ea typeface="华文楷体" panose="02010600040101010101" charset="-122"/>
              <a:cs typeface="华文楷体" panose="02010600040101010101" charset="-122"/>
              <a:sym typeface="+mn-ea"/>
            </a:endParaRPr>
          </a:p>
        </p:txBody>
      </p:sp>
      <p:sp>
        <p:nvSpPr>
          <p:cNvPr id="2" name="矩形 1"/>
          <p:cNvSpPr/>
          <p:nvPr/>
        </p:nvSpPr>
        <p:spPr>
          <a:xfrm>
            <a:off x="385445" y="5035550"/>
            <a:ext cx="11319510" cy="1318260"/>
          </a:xfrm>
          <a:prstGeom prst="rect">
            <a:avLst/>
          </a:prstGeom>
          <a:ln>
            <a:no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spAutoFit/>
          </a:bodyPr>
          <a:p>
            <a:pPr lvl="0" algn="just">
              <a:lnSpc>
                <a:spcPct val="95000"/>
              </a:lnSpc>
              <a:buClrTx/>
              <a:buSzTx/>
              <a:buFontTx/>
            </a:pPr>
            <a:r>
              <a:rPr lang="zh-CN" altLang="en-US" sz="2800" b="1" dirty="0" smtClean="0">
                <a:latin typeface="华文楷体" panose="02010600040101010101" charset="-122"/>
                <a:ea typeface="华文楷体" panose="02010600040101010101" charset="-122"/>
                <a:cs typeface="华文楷体" panose="02010600040101010101" charset="-122"/>
                <a:sym typeface="+mn-ea"/>
              </a:rPr>
              <a:t>材料</a:t>
            </a:r>
            <a:r>
              <a:rPr lang="en-US" altLang="zh-CN" sz="2800" b="1" dirty="0" smtClean="0">
                <a:latin typeface="华文楷体" panose="02010600040101010101" charset="-122"/>
                <a:ea typeface="华文楷体" panose="02010600040101010101" charset="-122"/>
                <a:cs typeface="华文楷体" panose="02010600040101010101" charset="-122"/>
                <a:sym typeface="+mn-ea"/>
              </a:rPr>
              <a:t>4</a:t>
            </a:r>
            <a:r>
              <a:rPr lang="zh-CN" altLang="en-US" sz="2800" b="1" dirty="0" smtClean="0">
                <a:latin typeface="华文楷体" panose="02010600040101010101" charset="-122"/>
                <a:ea typeface="华文楷体" panose="02010600040101010101" charset="-122"/>
                <a:cs typeface="华文楷体" panose="02010600040101010101" charset="-122"/>
                <a:sym typeface="+mn-ea"/>
              </a:rPr>
              <a:t>：九一八事变前一天,美国国务卿与日本驻美大使出渊胜次达成一项</a:t>
            </a:r>
            <a:r>
              <a:rPr lang="zh-CN" altLang="en-US" sz="2800" b="1" dirty="0" smtClean="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sym typeface="+mn-ea"/>
              </a:rPr>
              <a:t>秘密谅解</a:t>
            </a:r>
            <a:r>
              <a:rPr lang="zh-CN" altLang="en-US" sz="2800" b="1" dirty="0" smtClean="0">
                <a:latin typeface="华文楷体" panose="02010600040101010101" charset="-122"/>
                <a:ea typeface="华文楷体" panose="02010600040101010101" charset="-122"/>
                <a:cs typeface="华文楷体" panose="02010600040101010101" charset="-122"/>
                <a:sym typeface="+mn-ea"/>
              </a:rPr>
              <a:t>:</a:t>
            </a:r>
            <a:r>
              <a:rPr lang="zh-CN" altLang="en-US" sz="2800" b="1" dirty="0" smtClean="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sym typeface="+mn-ea"/>
              </a:rPr>
              <a:t>美国保证不干涉日本</a:t>
            </a:r>
            <a:r>
              <a:rPr lang="zh-CN" altLang="en-US" sz="2800" b="1" dirty="0" smtClean="0">
                <a:latin typeface="华文楷体" panose="02010600040101010101" charset="-122"/>
                <a:ea typeface="华文楷体" panose="02010600040101010101" charset="-122"/>
                <a:cs typeface="华文楷体" panose="02010600040101010101" charset="-122"/>
                <a:sym typeface="+mn-ea"/>
              </a:rPr>
              <a:t>在中国东北的行动,日本则保证其在中国东北的行动应限于锦州以北。——齐世荣《中国抗日战争与国际关系》</a:t>
            </a:r>
            <a:endParaRPr lang="zh-CN" altLang="en-US" sz="2800" b="1" dirty="0" smtClean="0">
              <a:latin typeface="华文楷体" panose="02010600040101010101" charset="-122"/>
              <a:ea typeface="华文楷体" panose="02010600040101010101" charset="-122"/>
              <a:cs typeface="华文楷体" panose="02010600040101010101" charset="-122"/>
              <a:sym typeface="+mn-ea"/>
            </a:endParaRPr>
          </a:p>
        </p:txBody>
      </p:sp>
      <p:sp>
        <p:nvSpPr>
          <p:cNvPr id="18" name="矩形 17"/>
          <p:cNvSpPr/>
          <p:nvPr/>
        </p:nvSpPr>
        <p:spPr>
          <a:xfrm>
            <a:off x="367030" y="3499485"/>
            <a:ext cx="11318240" cy="1189355"/>
          </a:xfrm>
          <a:prstGeom prst="rect">
            <a:avLst/>
          </a:prstGeom>
          <a:ln>
            <a:no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spAutoFit/>
          </a:bodyPr>
          <a:p>
            <a:pPr lvl="0" algn="l">
              <a:lnSpc>
                <a:spcPct val="85000"/>
              </a:lnSpc>
              <a:buClrTx/>
              <a:buSzTx/>
              <a:buFontTx/>
            </a:pPr>
            <a:r>
              <a:rPr lang="zh-CN" altLang="en-US" sz="2800" b="1" dirty="0" smtClean="0">
                <a:latin typeface="华文楷体" panose="02010600040101010101" charset="-122"/>
                <a:ea typeface="华文楷体" panose="02010600040101010101" charset="-122"/>
                <a:cs typeface="华文楷体" panose="02010600040101010101" charset="-122"/>
                <a:sym typeface="+mn-ea"/>
              </a:rPr>
              <a:t>材料</a:t>
            </a:r>
            <a:r>
              <a:rPr lang="en-US" altLang="zh-CN" sz="2800" b="1" dirty="0" smtClean="0">
                <a:latin typeface="华文楷体" panose="02010600040101010101" charset="-122"/>
                <a:ea typeface="华文楷体" panose="02010600040101010101" charset="-122"/>
                <a:cs typeface="华文楷体" panose="02010600040101010101" charset="-122"/>
                <a:sym typeface="+mn-ea"/>
              </a:rPr>
              <a:t>3</a:t>
            </a:r>
            <a:r>
              <a:rPr lang="zh-CN" altLang="en-US" sz="2800" b="1" dirty="0" smtClean="0">
                <a:latin typeface="华文楷体" panose="02010600040101010101" charset="-122"/>
                <a:ea typeface="华文楷体" panose="02010600040101010101" charset="-122"/>
                <a:cs typeface="华文楷体" panose="02010600040101010101" charset="-122"/>
                <a:sym typeface="+mn-ea"/>
              </a:rPr>
              <a:t>： “中国亡于帝国主义，我们还能当亡国奴，尚可苟延残喘；</a:t>
            </a:r>
            <a:r>
              <a:rPr lang="zh-CN" altLang="en-US" sz="2800" b="1" dirty="0" smtClean="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sym typeface="+mn-ea"/>
              </a:rPr>
              <a:t>若亡于共产党，则纵肯为奴隶亦不可得</a:t>
            </a:r>
            <a:r>
              <a:rPr lang="zh-CN" altLang="en-US" sz="2800" b="1" dirty="0" smtClean="0">
                <a:latin typeface="华文楷体" panose="02010600040101010101" charset="-122"/>
                <a:ea typeface="华文楷体" panose="02010600040101010101" charset="-122"/>
                <a:cs typeface="华文楷体" panose="02010600040101010101" charset="-122"/>
                <a:sym typeface="+mn-ea"/>
              </a:rPr>
              <a:t>”。——蒋介石南昌讲话（1931</a:t>
            </a:r>
            <a:r>
              <a:rPr lang="en-US" altLang="zh-CN" sz="2800" b="1" dirty="0" smtClean="0">
                <a:latin typeface="华文楷体" panose="02010600040101010101" charset="-122"/>
                <a:ea typeface="华文楷体" panose="02010600040101010101" charset="-122"/>
                <a:cs typeface="华文楷体" panose="02010600040101010101" charset="-122"/>
                <a:sym typeface="+mn-ea"/>
              </a:rPr>
              <a:t>.8.22</a:t>
            </a:r>
            <a:r>
              <a:rPr lang="zh-CN" altLang="en-US" sz="2800" b="1" dirty="0" smtClean="0">
                <a:latin typeface="华文楷体" panose="02010600040101010101" charset="-122"/>
                <a:ea typeface="华文楷体" panose="02010600040101010101" charset="-122"/>
                <a:cs typeface="华文楷体" panose="02010600040101010101" charset="-122"/>
                <a:sym typeface="+mn-ea"/>
              </a:rPr>
              <a:t>）</a:t>
            </a:r>
            <a:endParaRPr lang="zh-CN" altLang="en-US" sz="2800" b="1" dirty="0" smtClean="0">
              <a:latin typeface="华文楷体" panose="02010600040101010101" charset="-122"/>
              <a:ea typeface="华文楷体" panose="02010600040101010101" charset="-122"/>
              <a:cs typeface="华文楷体" panose="02010600040101010101" charset="-122"/>
              <a:sym typeface="+mn-ea"/>
            </a:endParaRPr>
          </a:p>
        </p:txBody>
      </p:sp>
      <p:sp>
        <p:nvSpPr>
          <p:cNvPr id="21" name="文本框 20"/>
          <p:cNvSpPr txBox="1"/>
          <p:nvPr/>
        </p:nvSpPr>
        <p:spPr>
          <a:xfrm>
            <a:off x="7929880" y="1414145"/>
            <a:ext cx="3447415" cy="521970"/>
          </a:xfrm>
          <a:prstGeom prst="rect">
            <a:avLst/>
          </a:prstGeom>
          <a:solidFill>
            <a:schemeClr val="tx1"/>
          </a:solidFill>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spAutoFit/>
          </a:bodyPr>
          <a:p>
            <a:pPr lvl="0" algn="l">
              <a:buClrTx/>
              <a:buSzTx/>
              <a:buFontTx/>
            </a:pPr>
            <a:r>
              <a:rPr lang="zh-CN" altLang="en-US" sz="2800">
                <a:solidFill>
                  <a:schemeClr val="bg1"/>
                </a:solidFill>
                <a:latin typeface="华文中宋" panose="02010600040101010101" charset="-122"/>
                <a:ea typeface="华文中宋" panose="02010600040101010101" charset="-122"/>
                <a:sym typeface="+mn-ea"/>
              </a:rPr>
              <a:t>蓄谋已久，</a:t>
            </a:r>
            <a:r>
              <a:rPr lang="zh-CN" altLang="en-US" sz="2800">
                <a:solidFill>
                  <a:srgbClr val="FF0000"/>
                </a:solidFill>
                <a:highlight>
                  <a:srgbClr val="FFFF00"/>
                </a:highlight>
                <a:latin typeface="华文中宋" panose="02010600040101010101" charset="-122"/>
                <a:ea typeface="华文中宋" panose="02010600040101010101" charset="-122"/>
                <a:sym typeface="+mn-ea"/>
              </a:rPr>
              <a:t>既定国策</a:t>
            </a:r>
            <a:endParaRPr lang="zh-CN" altLang="en-US" sz="2800">
              <a:solidFill>
                <a:srgbClr val="FF0000"/>
              </a:solidFill>
              <a:highlight>
                <a:srgbClr val="FFFF00"/>
              </a:highlight>
              <a:latin typeface="华文中宋" panose="02010600040101010101" charset="-122"/>
              <a:ea typeface="华文中宋" panose="02010600040101010101" charset="-122"/>
              <a:sym typeface="+mn-ea"/>
            </a:endParaRPr>
          </a:p>
        </p:txBody>
      </p:sp>
      <p:sp>
        <p:nvSpPr>
          <p:cNvPr id="24" name="文本框 23"/>
          <p:cNvSpPr txBox="1"/>
          <p:nvPr/>
        </p:nvSpPr>
        <p:spPr>
          <a:xfrm>
            <a:off x="7714615" y="6252210"/>
            <a:ext cx="3795395" cy="521970"/>
          </a:xfrm>
          <a:prstGeom prst="rect">
            <a:avLst/>
          </a:prstGeom>
          <a:solidFill>
            <a:schemeClr val="tx1"/>
          </a:solidFill>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spAutoFit/>
          </a:bodyPr>
          <a:p>
            <a:pPr lvl="0" algn="l">
              <a:buClrTx/>
              <a:buSzTx/>
              <a:buFontTx/>
            </a:pPr>
            <a:r>
              <a:rPr lang="zh-CN" altLang="en-US" sz="2800">
                <a:solidFill>
                  <a:schemeClr val="bg1"/>
                </a:solidFill>
                <a:latin typeface="华文中宋" panose="02010600040101010101" charset="-122"/>
                <a:ea typeface="华文中宋" panose="02010600040101010101" charset="-122"/>
                <a:sym typeface="+mn-ea"/>
              </a:rPr>
              <a:t>西方列强采取</a:t>
            </a:r>
            <a:r>
              <a:rPr lang="zh-CN" altLang="en-US" sz="2800">
                <a:solidFill>
                  <a:srgbClr val="FF0000"/>
                </a:solidFill>
                <a:highlight>
                  <a:srgbClr val="FFFF00"/>
                </a:highlight>
                <a:latin typeface="华文中宋" panose="02010600040101010101" charset="-122"/>
                <a:ea typeface="华文中宋" panose="02010600040101010101" charset="-122"/>
                <a:sym typeface="+mn-ea"/>
              </a:rPr>
              <a:t>绥靖政策</a:t>
            </a:r>
            <a:endParaRPr lang="zh-CN" altLang="en-US" sz="2800">
              <a:solidFill>
                <a:srgbClr val="FF0000"/>
              </a:solidFill>
              <a:highlight>
                <a:srgbClr val="FFFF00"/>
              </a:highlight>
              <a:latin typeface="华文中宋" panose="02010600040101010101" charset="-122"/>
              <a:ea typeface="华文中宋" panose="02010600040101010101" charset="-122"/>
              <a:sym typeface="+mn-ea"/>
            </a:endParaRPr>
          </a:p>
        </p:txBody>
      </p:sp>
      <p:sp>
        <p:nvSpPr>
          <p:cNvPr id="23" name="文本框 22"/>
          <p:cNvSpPr txBox="1"/>
          <p:nvPr/>
        </p:nvSpPr>
        <p:spPr>
          <a:xfrm>
            <a:off x="7739380" y="4501198"/>
            <a:ext cx="3745865" cy="521970"/>
          </a:xfrm>
          <a:prstGeom prst="rect">
            <a:avLst/>
          </a:prstGeom>
          <a:solidFill>
            <a:schemeClr val="tx1"/>
          </a:solidFill>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spAutoFit/>
          </a:bodyPr>
          <a:p>
            <a:pPr lvl="0" algn="l">
              <a:buClrTx/>
              <a:buSzTx/>
              <a:buFontTx/>
            </a:pPr>
            <a:r>
              <a:rPr lang="zh-CN" altLang="en-US" sz="2800">
                <a:solidFill>
                  <a:schemeClr val="bg1"/>
                </a:solidFill>
                <a:latin typeface="华文中宋" panose="02010600040101010101" charset="-122"/>
                <a:ea typeface="华文中宋" panose="02010600040101010101" charset="-122"/>
                <a:sym typeface="+mn-ea"/>
              </a:rPr>
              <a:t>国共内战提供</a:t>
            </a:r>
            <a:r>
              <a:rPr lang="zh-CN" altLang="en-US" sz="2800">
                <a:solidFill>
                  <a:srgbClr val="FF0000"/>
                </a:solidFill>
                <a:highlight>
                  <a:srgbClr val="FFFF00"/>
                </a:highlight>
                <a:latin typeface="华文中宋" panose="02010600040101010101" charset="-122"/>
                <a:ea typeface="华文中宋" panose="02010600040101010101" charset="-122"/>
                <a:sym typeface="+mn-ea"/>
              </a:rPr>
              <a:t>有利战机</a:t>
            </a:r>
            <a:endParaRPr lang="zh-CN" altLang="en-US" sz="2800">
              <a:solidFill>
                <a:srgbClr val="FF0000"/>
              </a:solidFill>
              <a:highlight>
                <a:srgbClr val="FFFF00"/>
              </a:highlight>
              <a:latin typeface="华文中宋" panose="02010600040101010101" charset="-122"/>
              <a:ea typeface="华文中宋" panose="02010600040101010101" charset="-122"/>
              <a:sym typeface="+mn-ea"/>
            </a:endParaRPr>
          </a:p>
        </p:txBody>
      </p:sp>
      <p:sp>
        <p:nvSpPr>
          <p:cNvPr id="19" name="文本框 18"/>
          <p:cNvSpPr txBox="1"/>
          <p:nvPr/>
        </p:nvSpPr>
        <p:spPr>
          <a:xfrm>
            <a:off x="2016125" y="2770802"/>
            <a:ext cx="3856355" cy="803315"/>
          </a:xfrm>
          <a:prstGeom prst="downArrowCallou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spAutoFit/>
          </a:bodyPr>
          <a:p>
            <a:pPr lvl="0" algn="l">
              <a:buClrTx/>
              <a:buSzTx/>
              <a:buFontTx/>
            </a:pPr>
            <a:r>
              <a:rPr lang="zh-CN" altLang="en-US" sz="2800">
                <a:solidFill>
                  <a:schemeClr val="bg1"/>
                </a:solidFill>
                <a:latin typeface="华文中宋" panose="02010600040101010101" charset="-122"/>
                <a:ea typeface="华文中宋" panose="02010600040101010101" charset="-122"/>
                <a:sym typeface="+mn-ea"/>
              </a:rPr>
              <a:t>日本侵华的必然与偶然</a:t>
            </a:r>
            <a:endParaRPr lang="zh-CN" altLang="en-US" sz="2800">
              <a:solidFill>
                <a:schemeClr val="bg1"/>
              </a:solidFill>
              <a:latin typeface="华文中宋" panose="02010600040101010101" charset="-122"/>
              <a:ea typeface="华文中宋" panose="02010600040101010101" charset="-122"/>
              <a:sym typeface="+mn-ea"/>
            </a:endParaRPr>
          </a:p>
        </p:txBody>
      </p:sp>
      <p:grpSp>
        <p:nvGrpSpPr>
          <p:cNvPr id="9" name="组合 8"/>
          <p:cNvGrpSpPr/>
          <p:nvPr/>
        </p:nvGrpSpPr>
        <p:grpSpPr>
          <a:xfrm>
            <a:off x="5872340" y="1642100"/>
            <a:ext cx="2036098" cy="4590833"/>
            <a:chOff x="9319" y="2626"/>
            <a:chExt cx="3770" cy="6776"/>
          </a:xfrm>
        </p:grpSpPr>
        <p:cxnSp>
          <p:nvCxnSpPr>
            <p:cNvPr id="3" name="直接箭头连接符 2"/>
            <p:cNvCxnSpPr>
              <a:stCxn id="21" idx="1"/>
            </p:cNvCxnSpPr>
            <p:nvPr/>
          </p:nvCxnSpPr>
          <p:spPr>
            <a:xfrm flipH="1">
              <a:off x="9423" y="2626"/>
              <a:ext cx="3666" cy="198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22" idx="1"/>
              <a:endCxn id="19" idx="3"/>
            </p:cNvCxnSpPr>
            <p:nvPr/>
          </p:nvCxnSpPr>
          <p:spPr>
            <a:xfrm flipH="1" flipV="1">
              <a:off x="9319" y="4676"/>
              <a:ext cx="3487" cy="5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flipV="1">
              <a:off x="9319" y="5375"/>
              <a:ext cx="3191" cy="162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flipV="1">
              <a:off x="9343" y="5407"/>
              <a:ext cx="3228" cy="399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55" name="文本框 54"/>
          <p:cNvSpPr txBox="1"/>
          <p:nvPr/>
        </p:nvSpPr>
        <p:spPr>
          <a:xfrm>
            <a:off x="1847215" y="3677920"/>
            <a:ext cx="4194810" cy="953135"/>
          </a:xfrm>
          <a:prstGeom prst="rect">
            <a:avLst/>
          </a:prstGeom>
          <a:solidFill>
            <a:schemeClr val="accent4">
              <a:lumMod val="40000"/>
              <a:lumOff val="60000"/>
            </a:schemeClr>
          </a:solid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spAutoFit/>
          </a:bodyPr>
          <a:p>
            <a:pPr lvl="0" algn="ctr">
              <a:buClrTx/>
              <a:buSzTx/>
              <a:buFontTx/>
            </a:pPr>
            <a:r>
              <a:rPr lang="zh-CN" altLang="en-US" sz="2800">
                <a:solidFill>
                  <a:srgbClr val="FF0000"/>
                </a:solidFill>
                <a:highlight>
                  <a:srgbClr val="FFFF00"/>
                </a:highlight>
                <a:latin typeface="黑体" charset="0"/>
                <a:ea typeface="黑体" charset="0"/>
                <a:sym typeface="+mn-ea"/>
              </a:rPr>
              <a:t>根源：</a:t>
            </a:r>
            <a:endParaRPr lang="zh-CN" altLang="en-US" sz="2800">
              <a:solidFill>
                <a:srgbClr val="FF0000"/>
              </a:solidFill>
              <a:highlight>
                <a:srgbClr val="FFFF00"/>
              </a:highlight>
              <a:latin typeface="黑体" charset="0"/>
              <a:ea typeface="黑体" charset="0"/>
              <a:sym typeface="+mn-ea"/>
            </a:endParaRPr>
          </a:p>
          <a:p>
            <a:pPr lvl="0" algn="ctr">
              <a:buClrTx/>
              <a:buSzTx/>
              <a:buFontTx/>
            </a:pPr>
            <a:r>
              <a:rPr lang="zh-CN" altLang="en-US" sz="2800">
                <a:solidFill>
                  <a:srgbClr val="FF0000"/>
                </a:solidFill>
                <a:highlight>
                  <a:srgbClr val="FFFF00"/>
                </a:highlight>
                <a:latin typeface="黑体" charset="0"/>
                <a:ea typeface="黑体" charset="0"/>
                <a:sym typeface="+mn-ea"/>
              </a:rPr>
              <a:t>日本资本主义发展的需要</a:t>
            </a:r>
            <a:endParaRPr lang="zh-CN" altLang="en-US" sz="2800">
              <a:solidFill>
                <a:srgbClr val="FF0000"/>
              </a:solidFill>
              <a:highlight>
                <a:srgbClr val="FFFF00"/>
              </a:highlight>
              <a:latin typeface="黑体" charset="0"/>
              <a:ea typeface="黑体" charset="0"/>
              <a:sym typeface="+mn-ea"/>
            </a:endParaRPr>
          </a:p>
        </p:txBody>
      </p:sp>
      <p:sp>
        <p:nvSpPr>
          <p:cNvPr id="22" name="文本框 21"/>
          <p:cNvSpPr txBox="1"/>
          <p:nvPr/>
        </p:nvSpPr>
        <p:spPr>
          <a:xfrm>
            <a:off x="7755890" y="3159760"/>
            <a:ext cx="3795395" cy="521970"/>
          </a:xfrm>
          <a:prstGeom prst="rect">
            <a:avLst/>
          </a:prstGeom>
          <a:solidFill>
            <a:schemeClr val="tx1"/>
          </a:solidFill>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spAutoFit/>
          </a:bodyPr>
          <a:p>
            <a:pPr lvl="0" algn="l">
              <a:buClrTx/>
              <a:buSzTx/>
              <a:buFontTx/>
            </a:pPr>
            <a:r>
              <a:rPr lang="zh-CN" altLang="en-US" sz="2800">
                <a:solidFill>
                  <a:schemeClr val="bg1"/>
                </a:solidFill>
                <a:latin typeface="华文中宋" panose="02010600040101010101" charset="-122"/>
                <a:ea typeface="华文中宋" panose="02010600040101010101" charset="-122"/>
                <a:sym typeface="+mn-ea"/>
              </a:rPr>
              <a:t>为转嫁危机，</a:t>
            </a:r>
            <a:r>
              <a:rPr lang="zh-CN" altLang="en-US" sz="2800">
                <a:solidFill>
                  <a:srgbClr val="FF0000"/>
                </a:solidFill>
                <a:highlight>
                  <a:srgbClr val="FFFF00"/>
                </a:highlight>
                <a:latin typeface="华文中宋" panose="02010600040101010101" charset="-122"/>
                <a:ea typeface="华文中宋" panose="02010600040101010101" charset="-122"/>
                <a:sym typeface="+mn-ea"/>
              </a:rPr>
              <a:t>对外扩张</a:t>
            </a:r>
            <a:endParaRPr lang="zh-CN" altLang="en-US" sz="2800">
              <a:solidFill>
                <a:srgbClr val="FF0000"/>
              </a:solidFill>
              <a:highlight>
                <a:srgbClr val="FFFF00"/>
              </a:highlight>
              <a:latin typeface="华文中宋" panose="02010600040101010101" charset="-122"/>
              <a:ea typeface="华文中宋" panose="02010600040101010101" charset="-122"/>
              <a:sym typeface="+mn-ea"/>
            </a:endParaRPr>
          </a:p>
        </p:txBody>
      </p:sp>
      <p:sp>
        <p:nvSpPr>
          <p:cNvPr id="74" name="文本框 73"/>
          <p:cNvSpPr txBox="1"/>
          <p:nvPr/>
        </p:nvSpPr>
        <p:spPr>
          <a:xfrm>
            <a:off x="3947160" y="-15240"/>
            <a:ext cx="4950460" cy="645160"/>
          </a:xfrm>
          <a:prstGeom prst="rect">
            <a:avLst/>
          </a:prstGeom>
          <a:noFill/>
        </p:spPr>
        <p:txBody>
          <a:bodyPr wrap="square" rtlCol="0">
            <a:spAutoFit/>
          </a:bodyPr>
          <a:p>
            <a:pPr>
              <a:lnSpc>
                <a:spcPct val="90000"/>
              </a:lnSpc>
            </a:pPr>
            <a:r>
              <a:rPr lang="zh-CN" altLang="en-US" sz="4000">
                <a:latin typeface="黑体" charset="0"/>
                <a:ea typeface="黑体" charset="0"/>
                <a:cs typeface="黑体" charset="0"/>
              </a:rPr>
              <a:t>战   争   之   因</a:t>
            </a:r>
            <a:endParaRPr lang="en-US" altLang="zh-CN" sz="4000">
              <a:latin typeface="黑体" charset="0"/>
              <a:ea typeface="黑体" charset="0"/>
              <a:cs typeface="黑体" charset="0"/>
            </a:endParaRPr>
          </a:p>
        </p:txBody>
      </p:sp>
      <p:sp>
        <p:nvSpPr>
          <p:cNvPr id="7" name="文本框 6"/>
          <p:cNvSpPr txBox="1"/>
          <p:nvPr/>
        </p:nvSpPr>
        <p:spPr>
          <a:xfrm>
            <a:off x="1583055" y="4734560"/>
            <a:ext cx="4721860" cy="521970"/>
          </a:xfrm>
          <a:prstGeom prst="rect">
            <a:avLst/>
          </a:prstGeom>
          <a:ln>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spAutoFit/>
          </a:bodyPr>
          <a:p>
            <a:pPr lvl="0" algn="ctr">
              <a:buClrTx/>
              <a:buSzTx/>
              <a:buFontTx/>
            </a:pPr>
            <a:r>
              <a:rPr lang="zh-CN" altLang="en-US" sz="2800" b="1">
                <a:solidFill>
                  <a:schemeClr val="tx1"/>
                </a:solidFill>
                <a:effectLst/>
                <a:latin typeface="黑体" charset="0"/>
                <a:ea typeface="黑体" charset="0"/>
                <a:sym typeface="+mn-ea"/>
              </a:rPr>
              <a:t>日本掠夺中国领土意图明显</a:t>
            </a:r>
            <a:endParaRPr lang="zh-CN" altLang="en-US" sz="2800" b="1">
              <a:solidFill>
                <a:schemeClr val="tx1"/>
              </a:solidFill>
              <a:effectLst/>
              <a:latin typeface="黑体" charset="0"/>
              <a:ea typeface="黑体" charset="0"/>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3"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1"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1"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1"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blinds(horizontal)">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grpId="4" nodeType="clickEffect">
                                  <p:stCondLst>
                                    <p:cond delay="0"/>
                                  </p:stCondLst>
                                  <p:childTnLst>
                                    <p:animEffect transition="out" filter="blinds(horizontal)">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grpId="3" nodeType="clickEffect">
                                  <p:stCondLst>
                                    <p:cond delay="0"/>
                                  </p:stCondLst>
                                  <p:childTnLst>
                                    <p:animEffect transition="out" filter="blinds(horizontal)">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grpId="3" nodeType="clickEffect">
                                  <p:stCondLst>
                                    <p:cond delay="0"/>
                                  </p:stCondLst>
                                  <p:childTnLst>
                                    <p:animEffect transition="out" filter="blinds(horizontal)">
                                      <p:cBhvr>
                                        <p:cTn id="52" dur="500"/>
                                        <p:tgtEl>
                                          <p:spTgt spid="18"/>
                                        </p:tgtEl>
                                      </p:cBhvr>
                                    </p:animEffect>
                                    <p:set>
                                      <p:cBhvr>
                                        <p:cTn id="53" dur="1" fill="hold">
                                          <p:stCondLst>
                                            <p:cond delay="499"/>
                                          </p:stCondLst>
                                        </p:cTn>
                                        <p:tgtEl>
                                          <p:spTgt spid="1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3" presetClass="exit" presetSubtype="10" fill="hold" grpId="3" nodeType="clickEffect">
                                  <p:stCondLst>
                                    <p:cond delay="0"/>
                                  </p:stCondLst>
                                  <p:childTnLst>
                                    <p:animEffect transition="out" filter="blinds(horizontal)">
                                      <p:cBhvr>
                                        <p:cTn id="57" dur="500"/>
                                        <p:tgtEl>
                                          <p:spTgt spid="2"/>
                                        </p:tgtEl>
                                      </p:cBhvr>
                                    </p:animEffect>
                                    <p:set>
                                      <p:cBhvr>
                                        <p:cTn id="58" dur="1" fill="hold">
                                          <p:stCondLst>
                                            <p:cond delay="499"/>
                                          </p:stCondLst>
                                        </p:cTn>
                                        <p:tgtEl>
                                          <p:spTgt spid="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wipe(right)">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blinds(horizontal)">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wipe(up)">
                                      <p:cBhvr>
                                        <p:cTn id="73" dur="500"/>
                                        <p:tgtEl>
                                          <p:spTgt spid="5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1"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wipe(left)">
                                      <p:cBhvr>
                                        <p:cTn id="7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21" grpId="0" bldLvl="0" animBg="1"/>
      <p:bldP spid="22" grpId="0" bldLvl="0" animBg="1"/>
      <p:bldP spid="23" grpId="0" bldLvl="0" animBg="1"/>
      <p:bldP spid="24" grpId="0" bldLvl="0" animBg="1"/>
      <p:bldP spid="55" grpId="0" bldLvl="0" animBg="1"/>
      <p:bldP spid="7" grpId="1" bldLvl="0" animBg="1"/>
      <p:bldP spid="13" grpId="3" bldLvl="0" animBg="1"/>
      <p:bldP spid="16" grpId="1" animBg="1"/>
      <p:bldP spid="18" grpId="1" animBg="1"/>
      <p:bldP spid="2" grpId="1" animBg="1"/>
      <p:bldP spid="19" grpId="0" bldLvl="0" animBg="1"/>
      <p:bldP spid="13" grpId="4" bldLvl="0" animBg="1"/>
      <p:bldP spid="16" grpId="3" animBg="1"/>
      <p:bldP spid="18" grpId="3" animBg="1"/>
      <p:bldP spid="2" grpId="3"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8445" y="758190"/>
            <a:ext cx="8498205" cy="521970"/>
          </a:xfrm>
          <a:prstGeom prst="rect">
            <a:avLst/>
          </a:prstGeom>
          <a:noFill/>
        </p:spPr>
        <p:txBody>
          <a:bodyPr wrap="square" rtlCol="0">
            <a:spAutoFit/>
          </a:bodyPr>
          <a:lstStyle/>
          <a:p>
            <a:r>
              <a:rPr lang="en-US" altLang="zh-CN" sz="2800" b="1">
                <a:latin typeface="黑体" panose="02010609060101010101" pitchFamily="49" charset="-122"/>
                <a:ea typeface="黑体" panose="02010609060101010101" pitchFamily="49" charset="-122"/>
                <a:cs typeface="黑体" panose="02010609060101010101" pitchFamily="49" charset="-122"/>
              </a:rPr>
              <a:t>2.</a:t>
            </a:r>
            <a:r>
              <a:rPr lang="zh-CN" altLang="en-US" sz="2800" b="1">
                <a:latin typeface="黑体" panose="02010609060101010101" pitchFamily="49" charset="-122"/>
                <a:ea typeface="黑体" panose="02010609060101010101" pitchFamily="49" charset="-122"/>
                <a:cs typeface="黑体" panose="02010609060101010101" pitchFamily="49" charset="-122"/>
              </a:rPr>
              <a:t>殖民统治</a:t>
            </a:r>
            <a:endParaRPr lang="zh-CN" altLang="en-US" sz="2800" b="1">
              <a:latin typeface="黑体" panose="02010609060101010101" pitchFamily="49" charset="-122"/>
              <a:ea typeface="黑体" panose="02010609060101010101" pitchFamily="49" charset="-122"/>
              <a:cs typeface="黑体" panose="02010609060101010101" pitchFamily="49" charset="-122"/>
            </a:endParaRPr>
          </a:p>
        </p:txBody>
      </p:sp>
      <p:sp>
        <p:nvSpPr>
          <p:cNvPr id="100" name="文本框 99"/>
          <p:cNvSpPr txBox="1"/>
          <p:nvPr/>
        </p:nvSpPr>
        <p:spPr>
          <a:xfrm>
            <a:off x="433705" y="1383030"/>
            <a:ext cx="11424285" cy="2399665"/>
          </a:xfrm>
          <a:prstGeom prst="rect">
            <a:avLst/>
          </a:prstGeom>
          <a:solidFill>
            <a:schemeClr val="bg1"/>
          </a:solidFill>
          <a:ln w="9525">
            <a:noFill/>
          </a:ln>
        </p:spPr>
        <p:txBody>
          <a:bodyPr wrap="square">
            <a:spAutoFit/>
          </a:bodyPr>
          <a:lstStyle/>
          <a:p>
            <a:pPr indent="0" algn="just">
              <a:lnSpc>
                <a:spcPct val="125000"/>
              </a:lnSpc>
              <a:spcBef>
                <a:spcPct val="0"/>
              </a:spcBef>
              <a:spcAft>
                <a:spcPct val="0"/>
              </a:spcAft>
            </a:pPr>
            <a:r>
              <a:rPr lang="en-US" sz="2400">
                <a:latin typeface="黑体" panose="02010609060101010101" pitchFamily="49" charset="-122"/>
                <a:ea typeface="黑体" panose="02010609060101010101" pitchFamily="49" charset="-122"/>
                <a:cs typeface="黑体" panose="02010609060101010101" pitchFamily="49" charset="-122"/>
              </a:rPr>
              <a:t>(2)</a:t>
            </a:r>
            <a:r>
              <a:rPr lang="zh-CN" altLang="en-US" sz="2400">
                <a:latin typeface="黑体" panose="02010609060101010101" pitchFamily="49" charset="-122"/>
                <a:ea typeface="黑体" panose="02010609060101010101" pitchFamily="49" charset="-122"/>
                <a:cs typeface="黑体" panose="02010609060101010101" pitchFamily="49" charset="-122"/>
              </a:rPr>
              <a:t>经济上：</a:t>
            </a:r>
            <a:endParaRPr lang="zh-CN" altLang="en-US" sz="2400">
              <a:latin typeface="黑体" panose="02010609060101010101" pitchFamily="49" charset="-122"/>
              <a:ea typeface="黑体" panose="02010609060101010101" pitchFamily="49" charset="-122"/>
              <a:cs typeface="黑体" panose="02010609060101010101" pitchFamily="49" charset="-122"/>
            </a:endParaRPr>
          </a:p>
          <a:p>
            <a:pPr indent="0" algn="just">
              <a:lnSpc>
                <a:spcPct val="125000"/>
              </a:lnSpc>
              <a:spcBef>
                <a:spcPct val="0"/>
              </a:spcBef>
              <a:spcAft>
                <a:spcPct val="0"/>
              </a:spcAft>
            </a:pPr>
            <a:r>
              <a:rPr lang="zh-CN" altLang="en-US" sz="2400">
                <a:latin typeface="黑体" panose="02010609060101010101" pitchFamily="49" charset="-122"/>
                <a:ea typeface="黑体" panose="02010609060101010101" pitchFamily="49" charset="-122"/>
                <a:cs typeface="黑体" panose="02010609060101010101" pitchFamily="49" charset="-122"/>
              </a:rPr>
              <a:t>①对占领区：大肆进行野蛮的经济掠夺；实行“粮食统制”，强行“征购”和“配给”；强迫青壮年到日本和中国东北做苦力。</a:t>
            </a:r>
            <a:endParaRPr lang="zh-CN" altLang="en-US" sz="2400">
              <a:latin typeface="黑体" panose="02010609060101010101" pitchFamily="49" charset="-122"/>
              <a:ea typeface="黑体" panose="02010609060101010101" pitchFamily="49" charset="-122"/>
              <a:cs typeface="黑体" panose="02010609060101010101" pitchFamily="49" charset="-122"/>
            </a:endParaRPr>
          </a:p>
          <a:p>
            <a:pPr indent="0" algn="just">
              <a:lnSpc>
                <a:spcPct val="125000"/>
              </a:lnSpc>
              <a:spcBef>
                <a:spcPct val="0"/>
              </a:spcBef>
              <a:spcAft>
                <a:spcPct val="0"/>
              </a:spcAft>
            </a:pPr>
            <a:r>
              <a:rPr lang="zh-CN" altLang="en-US" sz="2400">
                <a:latin typeface="黑体" panose="02010609060101010101" pitchFamily="49" charset="-122"/>
                <a:ea typeface="黑体" panose="02010609060101010101" pitchFamily="49" charset="-122"/>
                <a:cs typeface="黑体" panose="02010609060101010101" pitchFamily="49" charset="-122"/>
              </a:rPr>
              <a:t>②在</a:t>
            </a:r>
            <a:r>
              <a:rPr lang="zh-CN" altLang="en-US" sz="2400">
                <a:solidFill>
                  <a:srgbClr val="FF0000"/>
                </a:solidFill>
                <a:latin typeface="黑体" panose="02010609060101010101" pitchFamily="49" charset="-122"/>
                <a:ea typeface="黑体" panose="02010609060101010101" pitchFamily="49" charset="-122"/>
                <a:cs typeface="黑体" panose="02010609060101010101" pitchFamily="49" charset="-122"/>
              </a:rPr>
              <a:t>敌后抗日根据地</a:t>
            </a:r>
            <a:r>
              <a:rPr lang="zh-CN" altLang="en-US" sz="2400">
                <a:latin typeface="黑体" panose="02010609060101010101" pitchFamily="49" charset="-122"/>
                <a:ea typeface="黑体" panose="02010609060101010101" pitchFamily="49" charset="-122"/>
                <a:cs typeface="黑体" panose="02010609060101010101" pitchFamily="49" charset="-122"/>
              </a:rPr>
              <a:t>：实行</a:t>
            </a:r>
            <a:r>
              <a:rPr lang="zh-CN" altLang="en-US" sz="2400">
                <a:solidFill>
                  <a:srgbClr val="FF0000"/>
                </a:solidFill>
                <a:latin typeface="黑体" panose="02010609060101010101" pitchFamily="49" charset="-122"/>
                <a:ea typeface="黑体" panose="02010609060101010101" pitchFamily="49" charset="-122"/>
                <a:cs typeface="黑体" panose="02010609060101010101" pitchFamily="49" charset="-122"/>
              </a:rPr>
              <a:t>“三光</a:t>
            </a:r>
            <a:r>
              <a:rPr lang="zh-CN" altLang="en-US" sz="2400">
                <a:latin typeface="黑体" panose="02010609060101010101" pitchFamily="49" charset="-122"/>
                <a:ea typeface="黑体" panose="02010609060101010101" pitchFamily="49" charset="-122"/>
                <a:cs typeface="黑体" panose="02010609060101010101" pitchFamily="49" charset="-122"/>
              </a:rPr>
              <a:t>”政策；推行“</a:t>
            </a:r>
            <a:r>
              <a:rPr lang="zh-CN" altLang="en-US" sz="24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治安强化运动</a:t>
            </a:r>
            <a:r>
              <a:rPr lang="zh-CN" altLang="en-US" sz="2400">
                <a:latin typeface="黑体" panose="02010609060101010101" pitchFamily="49" charset="-122"/>
                <a:ea typeface="黑体" panose="02010609060101010101" pitchFamily="49" charset="-122"/>
                <a:cs typeface="黑体" panose="02010609060101010101" pitchFamily="49" charset="-122"/>
              </a:rPr>
              <a:t>”，对抗日根据地进行疯狂“扫荡”。</a:t>
            </a:r>
            <a:endParaRPr lang="zh-CN" altLang="en-US" sz="2400">
              <a:latin typeface="黑体" panose="02010609060101010101" pitchFamily="49" charset="-122"/>
              <a:ea typeface="黑体" panose="02010609060101010101" pitchFamily="49" charset="-122"/>
              <a:cs typeface="黑体" panose="02010609060101010101" pitchFamily="49" charset="-122"/>
            </a:endParaRPr>
          </a:p>
        </p:txBody>
      </p:sp>
      <p:sp>
        <p:nvSpPr>
          <p:cNvPr id="7" name="矩形 6"/>
          <p:cNvSpPr/>
          <p:nvPr/>
        </p:nvSpPr>
        <p:spPr>
          <a:xfrm>
            <a:off x="307340" y="3970020"/>
            <a:ext cx="476885" cy="233553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a:latin typeface="楷体" panose="02010609060101010101" charset="-122"/>
                <a:ea typeface="楷体" panose="02010609060101010101" charset="-122"/>
              </a:rPr>
              <a:t>治安强化运动</a:t>
            </a:r>
            <a:endParaRPr lang="zh-CN" altLang="en-US" sz="2000">
              <a:latin typeface="楷体" panose="02010609060101010101" charset="-122"/>
              <a:ea typeface="楷体" panose="02010609060101010101" charset="-122"/>
            </a:endParaRPr>
          </a:p>
        </p:txBody>
      </p:sp>
      <p:sp>
        <p:nvSpPr>
          <p:cNvPr id="10" name="矩形 9"/>
          <p:cNvSpPr/>
          <p:nvPr/>
        </p:nvSpPr>
        <p:spPr>
          <a:xfrm>
            <a:off x="1152525" y="4799330"/>
            <a:ext cx="3034665" cy="6762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sz="2000">
                <a:latin typeface="楷体" panose="02010609060101010101" charset="-122"/>
                <a:ea typeface="楷体" panose="02010609060101010101" charset="-122"/>
                <a:cs typeface="楷体" panose="02010609060101010101" charset="-122"/>
              </a:rPr>
              <a:t>“准治安区”</a:t>
            </a:r>
            <a:endParaRPr sz="2000">
              <a:latin typeface="楷体" panose="02010609060101010101" charset="-122"/>
              <a:ea typeface="楷体" panose="02010609060101010101" charset="-122"/>
              <a:cs typeface="楷体" panose="02010609060101010101" charset="-122"/>
            </a:endParaRPr>
          </a:p>
          <a:p>
            <a:pPr algn="ctr"/>
            <a:r>
              <a:rPr sz="2000">
                <a:latin typeface="楷体" panose="02010609060101010101" charset="-122"/>
                <a:ea typeface="楷体" panose="02010609060101010101" charset="-122"/>
                <a:cs typeface="楷体" panose="02010609060101010101" charset="-122"/>
              </a:rPr>
              <a:t>（即敌我争夺的游击区）</a:t>
            </a:r>
            <a:endParaRPr sz="2000">
              <a:latin typeface="楷体" panose="02010609060101010101" charset="-122"/>
              <a:ea typeface="楷体" panose="02010609060101010101" charset="-122"/>
              <a:cs typeface="楷体" panose="02010609060101010101" charset="-122"/>
            </a:endParaRPr>
          </a:p>
        </p:txBody>
      </p:sp>
      <p:sp>
        <p:nvSpPr>
          <p:cNvPr id="11" name="矩形 10"/>
          <p:cNvSpPr/>
          <p:nvPr/>
        </p:nvSpPr>
        <p:spPr>
          <a:xfrm>
            <a:off x="1152525" y="5629275"/>
            <a:ext cx="3034665" cy="6762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sz="2000">
                <a:latin typeface="楷体" panose="02010609060101010101" charset="-122"/>
                <a:ea typeface="楷体" panose="02010609060101010101" charset="-122"/>
                <a:cs typeface="楷体" panose="02010609060101010101" charset="-122"/>
              </a:rPr>
              <a:t>“非治安区”</a:t>
            </a:r>
            <a:endParaRPr sz="2000">
              <a:latin typeface="楷体" panose="02010609060101010101" charset="-122"/>
              <a:ea typeface="楷体" panose="02010609060101010101" charset="-122"/>
              <a:cs typeface="楷体" panose="02010609060101010101" charset="-122"/>
            </a:endParaRPr>
          </a:p>
          <a:p>
            <a:pPr algn="ctr"/>
            <a:r>
              <a:rPr sz="2000">
                <a:latin typeface="楷体" panose="02010609060101010101" charset="-122"/>
                <a:ea typeface="楷体" panose="02010609060101010101" charset="-122"/>
                <a:cs typeface="楷体" panose="02010609060101010101" charset="-122"/>
              </a:rPr>
              <a:t>（即敌后抗日根据地）</a:t>
            </a:r>
            <a:endParaRPr sz="2000">
              <a:latin typeface="楷体" panose="02010609060101010101" charset="-122"/>
              <a:ea typeface="楷体" panose="02010609060101010101" charset="-122"/>
              <a:cs typeface="楷体" panose="02010609060101010101" charset="-122"/>
            </a:endParaRPr>
          </a:p>
        </p:txBody>
      </p:sp>
      <p:sp>
        <p:nvSpPr>
          <p:cNvPr id="12" name="矩形 11"/>
          <p:cNvSpPr/>
          <p:nvPr/>
        </p:nvSpPr>
        <p:spPr>
          <a:xfrm>
            <a:off x="1152525" y="3970020"/>
            <a:ext cx="3034665" cy="6768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a:latin typeface="楷体" panose="02010609060101010101" charset="-122"/>
                <a:ea typeface="楷体" panose="02010609060101010101" charset="-122"/>
                <a:cs typeface="楷体" panose="02010609060101010101" charset="-122"/>
              </a:rPr>
              <a:t>“</a:t>
            </a:r>
            <a:r>
              <a:rPr lang="zh-CN" altLang="en-US" sz="2000">
                <a:latin typeface="楷体" panose="02010609060101010101" charset="-122"/>
                <a:ea typeface="楷体" panose="02010609060101010101" charset="-122"/>
                <a:cs typeface="楷体" panose="02010609060101010101" charset="-122"/>
              </a:rPr>
              <a:t>治安区</a:t>
            </a:r>
            <a:r>
              <a:rPr lang="en-US" altLang="zh-CN" sz="2000">
                <a:latin typeface="楷体" panose="02010609060101010101" charset="-122"/>
                <a:ea typeface="楷体" panose="02010609060101010101" charset="-122"/>
                <a:cs typeface="楷体" panose="02010609060101010101" charset="-122"/>
              </a:rPr>
              <a:t>”</a:t>
            </a:r>
            <a:endParaRPr lang="en-US" altLang="zh-CN" sz="2000">
              <a:latin typeface="楷体" panose="02010609060101010101" charset="-122"/>
              <a:ea typeface="楷体" panose="02010609060101010101" charset="-122"/>
              <a:cs typeface="楷体" panose="02010609060101010101" charset="-122"/>
            </a:endParaRPr>
          </a:p>
          <a:p>
            <a:pPr algn="ctr"/>
            <a:r>
              <a:rPr lang="zh-CN" altLang="en-US" sz="2000">
                <a:latin typeface="楷体" panose="02010609060101010101" charset="-122"/>
                <a:ea typeface="楷体" panose="02010609060101010101" charset="-122"/>
                <a:cs typeface="楷体" panose="02010609060101010101" charset="-122"/>
              </a:rPr>
              <a:t>（即敌占区）</a:t>
            </a:r>
            <a:endParaRPr lang="zh-CN" altLang="en-US" sz="2000">
              <a:latin typeface="楷体" panose="02010609060101010101" charset="-122"/>
              <a:ea typeface="楷体" panose="02010609060101010101" charset="-122"/>
              <a:cs typeface="楷体" panose="02010609060101010101" charset="-122"/>
            </a:endParaRPr>
          </a:p>
        </p:txBody>
      </p:sp>
      <p:sp>
        <p:nvSpPr>
          <p:cNvPr id="13" name="矩形 12"/>
          <p:cNvSpPr/>
          <p:nvPr/>
        </p:nvSpPr>
        <p:spPr>
          <a:xfrm>
            <a:off x="4569460" y="3970020"/>
            <a:ext cx="7288530" cy="67691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sz="2000">
                <a:latin typeface="楷体" panose="02010609060101010101" charset="-122"/>
                <a:ea typeface="楷体" panose="02010609060101010101" charset="-122"/>
                <a:cs typeface="楷体" panose="02010609060101010101" charset="-122"/>
              </a:rPr>
              <a:t>实行保甲制度，调查户口，推行连坐法，扩大伪军，加强特务活动</a:t>
            </a:r>
            <a:r>
              <a:rPr lang="zh-CN" sz="2000">
                <a:latin typeface="楷体" panose="02010609060101010101" charset="-122"/>
                <a:ea typeface="楷体" panose="02010609060101010101" charset="-122"/>
                <a:cs typeface="楷体" panose="02010609060101010101" charset="-122"/>
              </a:rPr>
              <a:t>；</a:t>
            </a:r>
            <a:r>
              <a:rPr sz="2000">
                <a:latin typeface="楷体" panose="02010609060101010101" charset="-122"/>
                <a:ea typeface="楷体" panose="02010609060101010101" charset="-122"/>
                <a:cs typeface="楷体" panose="02010609060101010101" charset="-122"/>
              </a:rPr>
              <a:t>着重对人民的欺骗怀柔，宣扬“王道乐土”</a:t>
            </a:r>
            <a:endParaRPr sz="2000">
              <a:latin typeface="楷体" panose="02010609060101010101" charset="-122"/>
              <a:ea typeface="楷体" panose="02010609060101010101" charset="-122"/>
              <a:cs typeface="楷体" panose="02010609060101010101" charset="-122"/>
            </a:endParaRPr>
          </a:p>
        </p:txBody>
      </p:sp>
      <p:sp>
        <p:nvSpPr>
          <p:cNvPr id="14" name="矩形 13"/>
          <p:cNvSpPr/>
          <p:nvPr/>
        </p:nvSpPr>
        <p:spPr>
          <a:xfrm>
            <a:off x="4569460" y="4799330"/>
            <a:ext cx="7288530" cy="67691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sz="2000">
                <a:latin typeface="楷体" panose="02010609060101010101" charset="-122"/>
                <a:ea typeface="楷体" panose="02010609060101010101" charset="-122"/>
                <a:cs typeface="楷体" panose="02010609060101010101" charset="-122"/>
              </a:rPr>
              <a:t>实行“大检举”，恐怖政策与怀柔政策兼施，普遍修筑封锁沟墙和碉堡，并实行所谓“绝缘政策”，制造无人区</a:t>
            </a:r>
            <a:endParaRPr sz="2000">
              <a:latin typeface="楷体" panose="02010609060101010101" charset="-122"/>
              <a:ea typeface="楷体" panose="02010609060101010101" charset="-122"/>
              <a:cs typeface="楷体" panose="02010609060101010101" charset="-122"/>
            </a:endParaRPr>
          </a:p>
        </p:txBody>
      </p:sp>
      <p:sp>
        <p:nvSpPr>
          <p:cNvPr id="16" name="矩形 15"/>
          <p:cNvSpPr/>
          <p:nvPr/>
        </p:nvSpPr>
        <p:spPr>
          <a:xfrm>
            <a:off x="4569460" y="5628640"/>
            <a:ext cx="7288530" cy="67691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sz="2000">
                <a:latin typeface="楷体" panose="02010609060101010101" charset="-122"/>
                <a:ea typeface="楷体" panose="02010609060101010101" charset="-122"/>
                <a:cs typeface="楷体" panose="02010609060101010101" charset="-122"/>
              </a:rPr>
              <a:t>加紧“扫荡”，实行极其野蛮残忍的“三光政策”（杀光、烧光、抢光），企图扼杀敌后抗日根据地军民的生存条件</a:t>
            </a:r>
            <a:endParaRPr sz="2000">
              <a:latin typeface="楷体" panose="02010609060101010101" charset="-122"/>
              <a:ea typeface="楷体" panose="02010609060101010101" charset="-122"/>
              <a:cs typeface="楷体" panose="02010609060101010101" charset="-122"/>
            </a:endParaRPr>
          </a:p>
        </p:txBody>
      </p:sp>
      <p:cxnSp>
        <p:nvCxnSpPr>
          <p:cNvPr id="17" name="肘形连接符 16"/>
          <p:cNvCxnSpPr/>
          <p:nvPr/>
        </p:nvCxnSpPr>
        <p:spPr>
          <a:xfrm rot="10800000" flipV="1">
            <a:off x="1152525" y="4307840"/>
            <a:ext cx="3175" cy="1659255"/>
          </a:xfrm>
          <a:prstGeom prst="bentConnector3">
            <a:avLst>
              <a:gd name="adj1" fmla="val 506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7" idx="3"/>
            <a:endCxn id="10" idx="1"/>
          </p:cNvCxnSpPr>
          <p:nvPr/>
        </p:nvCxnSpPr>
        <p:spPr>
          <a:xfrm>
            <a:off x="784225" y="5128895"/>
            <a:ext cx="3683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2" idx="3"/>
            <a:endCxn id="13" idx="1"/>
          </p:cNvCxnSpPr>
          <p:nvPr/>
        </p:nvCxnSpPr>
        <p:spPr>
          <a:xfrm>
            <a:off x="4187190" y="4299585"/>
            <a:ext cx="38227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187190" y="5137785"/>
            <a:ext cx="38227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4187190" y="5967095"/>
            <a:ext cx="38227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标题 4"/>
          <p:cNvSpPr>
            <a:spLocks noGrp="1"/>
          </p:cNvSpPr>
          <p:nvPr/>
        </p:nvSpPr>
        <p:spPr>
          <a:xfrm>
            <a:off x="3401060" y="96520"/>
            <a:ext cx="10852150" cy="558800"/>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3600" b="1" i="0" u="none" strike="noStrike" kern="1200" cap="none" spc="300" normalizeH="0" baseline="0" noProof="1">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r>
              <a:rPr lang="zh-CN" altLang="en-US">
                <a:solidFill>
                  <a:schemeClr val="tx1"/>
                </a:solidFill>
                <a:effectLst/>
                <a:latin typeface="黑体" charset="0"/>
                <a:ea typeface="黑体" charset="0"/>
                <a:cs typeface="+mj-ea"/>
              </a:rPr>
              <a:t>日军的侵华暴行</a:t>
            </a:r>
            <a:endParaRPr lang="zh-CN" altLang="en-US">
              <a:solidFill>
                <a:schemeClr val="tx1"/>
              </a:solidFill>
              <a:effectLst/>
              <a:latin typeface="黑体" charset="0"/>
              <a:ea typeface="黑体" charset="0"/>
              <a:cs typeface="+mj-ea"/>
            </a:endParaRPr>
          </a:p>
        </p:txBody>
      </p:sp>
    </p:spTree>
  </p:cSld>
  <p:clrMapOvr>
    <a:masterClrMapping/>
  </p:clrMapOvr>
  <mc:AlternateContent xmlns:mc="http://schemas.openxmlformats.org/markup-compatibility/2006">
    <mc:Choice xmlns:p14="http://schemas.microsoft.com/office/powerpoint/2010/main" Requires="p14">
      <p:transition p14:dur="10">
        <p14:doors dir="vert"/>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57810" y="5086350"/>
            <a:ext cx="11676380" cy="629920"/>
          </a:xfrm>
          <a:prstGeom prst="rect">
            <a:avLst/>
          </a:prstGeom>
          <a:noFill/>
          <a:ln w="9525">
            <a:noFill/>
          </a:ln>
        </p:spPr>
        <p:txBody>
          <a:bodyPr wrap="square">
            <a:spAutoFit/>
          </a:bodyPr>
          <a:lstStyle/>
          <a:p>
            <a:pPr indent="0" algn="just">
              <a:lnSpc>
                <a:spcPct val="125000"/>
              </a:lnSpc>
              <a:spcBef>
                <a:spcPct val="0"/>
              </a:spcBef>
              <a:spcAft>
                <a:spcPct val="0"/>
              </a:spcAft>
            </a:pPr>
            <a:r>
              <a:rPr lang="en-US" sz="2400">
                <a:latin typeface="黑体" panose="02010609060101010101" pitchFamily="49" charset="-122"/>
                <a:ea typeface="黑体" panose="02010609060101010101" pitchFamily="49" charset="-122"/>
                <a:cs typeface="黑体" panose="02010609060101010101" pitchFamily="49" charset="-122"/>
              </a:rPr>
              <a:t>    </a:t>
            </a:r>
            <a:r>
              <a:rPr lang="zh-CN" altLang="en-US" sz="2800">
                <a:latin typeface="黑体" panose="02010609060101010101" pitchFamily="49" charset="-122"/>
                <a:ea typeface="黑体" panose="02010609060101010101" pitchFamily="49" charset="-122"/>
                <a:cs typeface="黑体" panose="02010609060101010101" pitchFamily="49" charset="-122"/>
              </a:rPr>
              <a:t>日军侵华期间，</a:t>
            </a:r>
            <a:r>
              <a:rPr sz="2800">
                <a:latin typeface="黑体" panose="02010609060101010101" pitchFamily="49" charset="-122"/>
                <a:ea typeface="黑体" panose="02010609060101010101" pitchFamily="49" charset="-122"/>
                <a:cs typeface="黑体" panose="02010609060101010101" pitchFamily="49" charset="-122"/>
              </a:rPr>
              <a:t>践踏国际公法，实施细菌战，残杀中国军民。</a:t>
            </a:r>
            <a:endParaRPr sz="2800">
              <a:latin typeface="黑体" panose="02010609060101010101" pitchFamily="49" charset="-122"/>
              <a:ea typeface="黑体" panose="02010609060101010101" pitchFamily="49" charset="-122"/>
              <a:cs typeface="黑体" panose="02010609060101010101" pitchFamily="49" charset="-122"/>
            </a:endParaRPr>
          </a:p>
        </p:txBody>
      </p:sp>
      <p:sp>
        <p:nvSpPr>
          <p:cNvPr id="5" name="文本框 4">
            <a:hlinkClick r:id="rId1" action="ppaction://hlinksldjump"/>
          </p:cNvPr>
          <p:cNvSpPr txBox="1"/>
          <p:nvPr/>
        </p:nvSpPr>
        <p:spPr>
          <a:xfrm>
            <a:off x="478790" y="448945"/>
            <a:ext cx="11234420" cy="3861435"/>
          </a:xfrm>
          <a:prstGeom prst="rect">
            <a:avLst/>
          </a:prstGeom>
          <a:noFill/>
        </p:spPr>
        <p:txBody>
          <a:bodyPr wrap="square" rtlCol="0" anchor="t">
            <a:spAutoFit/>
          </a:bodyPr>
          <a:lstStyle/>
          <a:p>
            <a:pPr algn="just">
              <a:lnSpc>
                <a:spcPct val="125000"/>
              </a:lnSpc>
              <a:spcBef>
                <a:spcPct val="0"/>
              </a:spcBef>
              <a:spcAft>
                <a:spcPct val="0"/>
              </a:spcAft>
            </a:pPr>
            <a:r>
              <a:rPr lang="zh-CN" altLang="en-US" sz="2800">
                <a:effectLst/>
                <a:latin typeface="黑体" charset="0"/>
                <a:ea typeface="黑体" charset="0"/>
                <a:cs typeface="黑体" charset="0"/>
              </a:rPr>
              <a:t>材   料</a:t>
            </a:r>
            <a:r>
              <a:rPr lang="en-US" altLang="zh-CN" sz="2800">
                <a:effectLst/>
                <a:latin typeface="黑体" charset="0"/>
                <a:ea typeface="黑体" charset="0"/>
                <a:cs typeface="黑体" charset="0"/>
              </a:rPr>
              <a:t>:</a:t>
            </a:r>
            <a:r>
              <a:rPr lang="zh-CN" altLang="en-US" sz="2800">
                <a:effectLst/>
                <a:latin typeface="黑体" charset="0"/>
                <a:ea typeface="黑体" charset="0"/>
                <a:cs typeface="黑体" charset="0"/>
              </a:rPr>
              <a:t>  七三一部队用所谓的“马路大”作为实验对象，而“马路大”则主要来源于关东军宪兵队的“特别输送”，“日本宪兵队和伪满当局根据731部队的要求，</a:t>
            </a:r>
            <a:r>
              <a:rPr lang="zh-CN" altLang="en-US" sz="2800">
                <a:solidFill>
                  <a:srgbClr val="FF0000"/>
                </a:solidFill>
                <a:effectLst/>
                <a:latin typeface="黑体" charset="0"/>
                <a:ea typeface="黑体" charset="0"/>
                <a:cs typeface="黑体" charset="0"/>
              </a:rPr>
              <a:t>把从华中、东北各地抓获的中国人、蒙古人、朝鲜人、苏联人秘密地押送到731部队，供细菌实验之用”</a:t>
            </a:r>
            <a:r>
              <a:rPr lang="zh-CN" altLang="en-US" sz="2800">
                <a:effectLst/>
                <a:latin typeface="黑体" charset="0"/>
                <a:ea typeface="黑体" charset="0"/>
                <a:cs typeface="黑体" charset="0"/>
              </a:rPr>
              <a:t>。七三一部队数次进行惨无人道的人体实验，以支持日军侵华战争，加速日军侵华进程，所进行的实验可大致分为研制细菌武器、实验杀人手段和探究人体极限三类。     </a:t>
            </a:r>
            <a:r>
              <a:rPr lang="en-US" altLang="zh-CN" sz="2000">
                <a:effectLst/>
                <a:latin typeface="黑体" charset="0"/>
                <a:ea typeface="黑体" charset="0"/>
                <a:cs typeface="黑体" charset="0"/>
              </a:rPr>
              <a:t>——</a:t>
            </a:r>
            <a:r>
              <a:rPr lang="zh-CN" altLang="en-US" sz="2000">
                <a:effectLst/>
                <a:latin typeface="黑体" charset="0"/>
                <a:ea typeface="黑体" charset="0"/>
                <a:cs typeface="黑体" charset="0"/>
              </a:rPr>
              <a:t>《</a:t>
            </a:r>
            <a:r>
              <a:rPr lang="en-US" altLang="zh-CN" sz="2000">
                <a:effectLst/>
                <a:latin typeface="黑体" charset="0"/>
                <a:ea typeface="黑体" charset="0"/>
                <a:cs typeface="黑体" charset="0"/>
              </a:rPr>
              <a:t>浅谈日军侵华细菌战的滔天罪行 </a:t>
            </a:r>
            <a:r>
              <a:rPr lang="zh-CN" altLang="en-US" sz="2000">
                <a:effectLst/>
                <a:latin typeface="黑体" charset="0"/>
                <a:ea typeface="黑体" charset="0"/>
                <a:cs typeface="黑体" charset="0"/>
              </a:rPr>
              <a:t>——以侵华日军第七三一部队为例》</a:t>
            </a:r>
            <a:endParaRPr lang="zh-CN" altLang="en-US" sz="2000">
              <a:effectLst/>
              <a:latin typeface="黑体" charset="0"/>
              <a:ea typeface="黑体" charset="0"/>
              <a:cs typeface="黑体" charset="0"/>
            </a:endParaRPr>
          </a:p>
        </p:txBody>
      </p:sp>
    </p:spTree>
  </p:cSld>
  <p:clrMapOvr>
    <a:masterClrMapping/>
  </p:clrMapOvr>
  <mc:AlternateContent xmlns:mc="http://schemas.openxmlformats.org/markup-compatibility/2006">
    <mc:Choice xmlns:p14="http://schemas.microsoft.com/office/powerpoint/2010/main" Requires="p14">
      <p:transition p14:dur="10">
        <p14:doors dir="vert"/>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9430" y="894080"/>
            <a:ext cx="8498205" cy="583565"/>
          </a:xfrm>
          <a:prstGeom prst="rect">
            <a:avLst/>
          </a:prstGeom>
          <a:noFill/>
        </p:spPr>
        <p:txBody>
          <a:bodyPr wrap="square" rtlCol="0">
            <a:spAutoFit/>
          </a:bodyPr>
          <a:lstStyle/>
          <a:p>
            <a:r>
              <a:rPr lang="en-US" altLang="zh-CN" sz="3200" b="1">
                <a:latin typeface="黑体" panose="02010609060101010101" pitchFamily="49" charset="-122"/>
                <a:ea typeface="黑体" panose="02010609060101010101" pitchFamily="49" charset="-122"/>
                <a:cs typeface="黑体" panose="02010609060101010101" pitchFamily="49" charset="-122"/>
              </a:rPr>
              <a:t>3.</a:t>
            </a:r>
            <a:r>
              <a:rPr lang="zh-CN" altLang="en-US" sz="3200" b="1">
                <a:latin typeface="黑体" panose="02010609060101010101" pitchFamily="49" charset="-122"/>
                <a:ea typeface="黑体" panose="02010609060101010101" pitchFamily="49" charset="-122"/>
                <a:cs typeface="黑体" panose="02010609060101010101" pitchFamily="49" charset="-122"/>
              </a:rPr>
              <a:t>重庆大轰炸</a:t>
            </a:r>
            <a:endParaRPr lang="zh-CN" altLang="en-US" sz="3200" b="1">
              <a:latin typeface="黑体" panose="02010609060101010101" pitchFamily="49" charset="-122"/>
              <a:ea typeface="黑体" panose="02010609060101010101" pitchFamily="49" charset="-122"/>
              <a:cs typeface="黑体" panose="02010609060101010101" pitchFamily="49" charset="-122"/>
            </a:endParaRPr>
          </a:p>
        </p:txBody>
      </p:sp>
      <p:sp>
        <p:nvSpPr>
          <p:cNvPr id="100" name="文本框 99">
            <a:hlinkClick r:id="rId1" action="ppaction://hlinksldjump"/>
          </p:cNvPr>
          <p:cNvSpPr txBox="1"/>
          <p:nvPr/>
        </p:nvSpPr>
        <p:spPr>
          <a:xfrm>
            <a:off x="519430" y="4268470"/>
            <a:ext cx="11002645" cy="1168400"/>
          </a:xfrm>
          <a:prstGeom prst="rect">
            <a:avLst/>
          </a:prstGeom>
          <a:solidFill>
            <a:schemeClr val="bg1"/>
          </a:solidFill>
          <a:ln w="9525">
            <a:noFill/>
          </a:ln>
        </p:spPr>
        <p:txBody>
          <a:bodyPr wrap="square">
            <a:spAutoFit/>
          </a:bodyPr>
          <a:lstStyle/>
          <a:p>
            <a:pPr indent="0" algn="just">
              <a:lnSpc>
                <a:spcPct val="125000"/>
              </a:lnSpc>
              <a:spcBef>
                <a:spcPct val="0"/>
              </a:spcBef>
              <a:spcAft>
                <a:spcPct val="0"/>
              </a:spcAft>
            </a:pPr>
            <a:r>
              <a:rPr lang="en-US" sz="2800">
                <a:latin typeface="黑体" panose="02010609060101010101" pitchFamily="49" charset="-122"/>
                <a:ea typeface="黑体" panose="02010609060101010101" pitchFamily="49" charset="-122"/>
                <a:cs typeface="黑体" panose="02010609060101010101" pitchFamily="49" charset="-122"/>
              </a:rPr>
              <a:t>    </a:t>
            </a:r>
            <a:r>
              <a:rPr sz="2800">
                <a:latin typeface="黑体" panose="02010609060101010101" pitchFamily="49" charset="-122"/>
                <a:ea typeface="黑体" panose="02010609060101010101" pitchFamily="49" charset="-122"/>
                <a:cs typeface="黑体" panose="02010609060101010101" pitchFamily="49" charset="-122"/>
              </a:rPr>
              <a:t>1938年2月至1943年8月，日军对重庆进行了长达五年半的战略轰炸和无差别轰炸，死者超过1万人。</a:t>
            </a:r>
            <a:endParaRPr sz="2800">
              <a:latin typeface="黑体" panose="02010609060101010101" pitchFamily="49" charset="-122"/>
              <a:ea typeface="黑体" panose="02010609060101010101" pitchFamily="49" charset="-122"/>
              <a:cs typeface="黑体" panose="02010609060101010101" pitchFamily="49" charset="-122"/>
            </a:endParaRPr>
          </a:p>
        </p:txBody>
      </p:sp>
      <p:sp>
        <p:nvSpPr>
          <p:cNvPr id="6" name="文本框 5"/>
          <p:cNvSpPr txBox="1"/>
          <p:nvPr/>
        </p:nvSpPr>
        <p:spPr>
          <a:xfrm>
            <a:off x="519430" y="1697355"/>
            <a:ext cx="10852150" cy="2351405"/>
          </a:xfrm>
          <a:prstGeom prst="rect">
            <a:avLst/>
          </a:prstGeom>
          <a:solidFill>
            <a:schemeClr val="bg1"/>
          </a:solidFill>
        </p:spPr>
        <p:txBody>
          <a:bodyPr wrap="square" rtlCol="0" anchor="t">
            <a:spAutoFit/>
          </a:bodyPr>
          <a:lstStyle/>
          <a:p>
            <a:pPr algn="just">
              <a:lnSpc>
                <a:spcPct val="105000"/>
              </a:lnSpc>
              <a:spcBef>
                <a:spcPct val="0"/>
              </a:spcBef>
              <a:spcAft>
                <a:spcPct val="0"/>
              </a:spcAft>
            </a:pPr>
            <a:r>
              <a:rPr lang="zh-CN" altLang="en-US" sz="2800">
                <a:latin typeface="黑体" panose="02010609060101010101" pitchFamily="49" charset="-122"/>
                <a:ea typeface="黑体" panose="02010609060101010101" pitchFamily="49" charset="-122"/>
                <a:cs typeface="楷体" panose="02010609060101010101" charset="-122"/>
              </a:rPr>
              <a:t>材料</a:t>
            </a:r>
            <a:r>
              <a:rPr lang="zh-CN" altLang="en-US" sz="2800">
                <a:latin typeface="楷体" panose="02010609060101010101" charset="-122"/>
                <a:ea typeface="楷体" panose="02010609060101010101" charset="-122"/>
                <a:cs typeface="楷体" panose="02010609060101010101" charset="-122"/>
              </a:rPr>
              <a:t>  1938年10月4日，日本正式轰炸重庆市区，从1939年1月开始，日机空袭迅速升级，对重庆的轰炸愈来愈猛烈。重庆大轰炸被认为是与南京大屠杀同等性质的事件。据不完全统计，日机空袭重庆共达218次，出动飞机9513架次，投弹21593枚，炸死市民11889人、炸伤14100人，炸毁房屋3万多幢，30所大中学校曾被轰炸。</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
        <p:nvSpPr>
          <p:cNvPr id="13" name="文本框 12"/>
          <p:cNvSpPr txBox="1"/>
          <p:nvPr/>
        </p:nvSpPr>
        <p:spPr>
          <a:xfrm>
            <a:off x="9789160" y="6513830"/>
            <a:ext cx="2410460" cy="368300"/>
          </a:xfrm>
          <a:prstGeom prst="rect">
            <a:avLst/>
          </a:prstGeom>
          <a:noFill/>
        </p:spPr>
        <p:txBody>
          <a:bodyPr wrap="square" rtlCol="0">
            <a:spAutoFit/>
          </a:bodyPr>
          <a:lstStyle/>
          <a:p>
            <a:pPr algn="r"/>
            <a:r>
              <a:rPr lang="zh-CN" altLang="en-US">
                <a:solidFill>
                  <a:schemeClr val="bg1"/>
                </a:solidFill>
              </a:rPr>
              <a:t>◎油画《重庆大轰炸》</a:t>
            </a:r>
            <a:endParaRPr lang="zh-CN" altLang="en-US">
              <a:solidFill>
                <a:schemeClr val="bg1"/>
              </a:solidFill>
            </a:endParaRPr>
          </a:p>
        </p:txBody>
      </p:sp>
      <p:sp>
        <p:nvSpPr>
          <p:cNvPr id="5" name="标题 4"/>
          <p:cNvSpPr>
            <a:spLocks noGrp="1"/>
          </p:cNvSpPr>
          <p:nvPr/>
        </p:nvSpPr>
        <p:spPr>
          <a:xfrm>
            <a:off x="3401060" y="115570"/>
            <a:ext cx="10852150" cy="558800"/>
          </a:xfrm>
          <a:prstGeom prst="rect">
            <a:avLst/>
          </a:prstGeom>
        </p:spPr>
        <p:txBody>
          <a:bodyPr vert="horz" lIns="90000" tIns="46800" rIns="90000" bIns="46800" rtlCol="0" anchor="ctr" anchorCtr="0">
            <a:noAutofit/>
          </a:bodyPr>
          <a:lstStyle>
            <a:lvl1pPr marL="0" marR="0" lvl="0" algn="l" defTabSz="914400" rtl="0" eaLnBrk="1" fontAlgn="auto" latinLnBrk="0" hangingPunct="1">
              <a:lnSpc>
                <a:spcPct val="100000"/>
              </a:lnSpc>
              <a:spcBef>
                <a:spcPct val="0"/>
              </a:spcBef>
              <a:buNone/>
              <a:defRPr kumimoji="0" lang="zh-CN" altLang="en-US" sz="3600" b="1" i="0" u="none" strike="noStrike" kern="1200" cap="none" spc="300" normalizeH="0" baseline="0" noProof="1">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r>
              <a:rPr lang="zh-CN" altLang="en-US">
                <a:solidFill>
                  <a:schemeClr val="tx1"/>
                </a:solidFill>
                <a:effectLst/>
                <a:latin typeface="黑体" charset="0"/>
                <a:ea typeface="黑体" charset="0"/>
                <a:cs typeface="+mj-ea"/>
              </a:rPr>
              <a:t>日军的侵华暴行</a:t>
            </a:r>
            <a:endParaRPr lang="zh-CN" altLang="en-US">
              <a:solidFill>
                <a:schemeClr val="tx1"/>
              </a:solidFill>
              <a:effectLst/>
              <a:latin typeface="黑体" charset="0"/>
              <a:ea typeface="黑体" charset="0"/>
              <a:cs typeface="+mj-ea"/>
            </a:endParaRPr>
          </a:p>
        </p:txBody>
      </p:sp>
      <p:sp>
        <p:nvSpPr>
          <p:cNvPr id="7" name="文本框 6"/>
          <p:cNvSpPr txBox="1"/>
          <p:nvPr/>
        </p:nvSpPr>
        <p:spPr>
          <a:xfrm>
            <a:off x="9781540" y="6489700"/>
            <a:ext cx="2410460" cy="368300"/>
          </a:xfrm>
          <a:prstGeom prst="rect">
            <a:avLst/>
          </a:prstGeom>
          <a:noFill/>
        </p:spPr>
        <p:txBody>
          <a:bodyPr wrap="square" rtlCol="0">
            <a:spAutoFit/>
          </a:bodyPr>
          <a:lstStyle/>
          <a:p>
            <a:pPr algn="r"/>
            <a:r>
              <a:rPr lang="zh-CN" altLang="en-US">
                <a:solidFill>
                  <a:schemeClr val="bg1"/>
                </a:solidFill>
              </a:rPr>
              <a:t>◎油画《重庆大轰炸》</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10">
        <p14:doors dir="vert"/>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文本框 17410"/>
          <p:cNvSpPr txBox="1"/>
          <p:nvPr/>
        </p:nvSpPr>
        <p:spPr>
          <a:xfrm>
            <a:off x="1798638" y="1198563"/>
            <a:ext cx="1298575" cy="954088"/>
          </a:xfrm>
          <a:prstGeom prst="rect">
            <a:avLst/>
          </a:prstGeom>
          <a:noFill/>
          <a:ln w="9525">
            <a:noFill/>
          </a:ln>
        </p:spPr>
        <p:txBody>
          <a:bodyPr lIns="91430" tIns="45715" rIns="91430" bIns="45715">
            <a:spAutoFit/>
          </a:bodyPr>
          <a:lstStyle>
            <a:lvl1pPr marL="341630" indent="-3416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1pPr>
            <a:lvl2pPr marL="781050" indent="-3257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2pPr>
            <a:lvl3pPr marL="1216025" indent="-3035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3pPr>
            <a:lvl4pPr marL="17322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4pPr>
            <a:lvl5pPr marL="21894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5pPr>
          </a:lstStyle>
          <a:p>
            <a:pPr marL="0" lvl="0" indent="0" algn="ctr" eaLnBrk="1" fontAlgn="base" hangingPunct="1">
              <a:spcBef>
                <a:spcPct val="50000"/>
              </a:spcBef>
              <a:buSzTx/>
              <a:buNone/>
            </a:pPr>
            <a:r>
              <a:rPr lang="zh-CN" altLang="en-US" sz="2805" b="1" strike="noStrike" noProof="1">
                <a:latin typeface="Arial" panose="020B0604020202090204"/>
                <a:ea typeface="微软雅黑" panose="020B0503020204020204" pitchFamily="34" charset="-122"/>
                <a:cs typeface="Arial" panose="020B0604020202090204"/>
                <a:sym typeface="Helvetica"/>
              </a:rPr>
              <a:t>西北工农红军</a:t>
            </a:r>
            <a:endParaRPr lang="zh-CN" altLang="en-US" sz="2805" b="1" strike="noStrike" noProof="1">
              <a:ea typeface="微软雅黑" panose="020B0503020204020204" pitchFamily="34" charset="-122"/>
              <a:sym typeface="Helvetica"/>
            </a:endParaRPr>
          </a:p>
        </p:txBody>
      </p:sp>
      <p:sp>
        <p:nvSpPr>
          <p:cNvPr id="17412" name="文本框 17411"/>
          <p:cNvSpPr txBox="1"/>
          <p:nvPr/>
        </p:nvSpPr>
        <p:spPr>
          <a:xfrm>
            <a:off x="3384550" y="1416050"/>
            <a:ext cx="1657350" cy="520700"/>
          </a:xfrm>
          <a:prstGeom prst="rect">
            <a:avLst/>
          </a:prstGeom>
          <a:noFill/>
          <a:ln w="9525">
            <a:noFill/>
          </a:ln>
        </p:spPr>
        <p:txBody>
          <a:bodyPr lIns="91430" tIns="45715" rIns="91430" bIns="45715">
            <a:spAutoFit/>
          </a:bodyPr>
          <a:lstStyle>
            <a:lvl1pPr marL="341630" indent="-3416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1pPr>
            <a:lvl2pPr marL="781050" indent="-3257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2pPr>
            <a:lvl3pPr marL="1216025" indent="-3035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3pPr>
            <a:lvl4pPr marL="17322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4pPr>
            <a:lvl5pPr marL="21894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5pPr>
          </a:lstStyle>
          <a:p>
            <a:pPr marL="0" lvl="0" indent="0" algn="ctr" eaLnBrk="1" fontAlgn="base" hangingPunct="1">
              <a:spcBef>
                <a:spcPct val="50000"/>
              </a:spcBef>
              <a:buSzTx/>
              <a:buNone/>
            </a:pPr>
            <a:r>
              <a:rPr lang="zh-CN" altLang="en-US" sz="2805" b="1" strike="noStrike" noProof="1">
                <a:latin typeface="Arial" panose="020B0604020202090204"/>
                <a:ea typeface="微软雅黑" panose="020B0503020204020204" pitchFamily="34" charset="-122"/>
                <a:cs typeface="Arial" panose="020B0604020202090204"/>
                <a:sym typeface="Helvetica"/>
              </a:rPr>
              <a:t>八路军</a:t>
            </a:r>
            <a:endParaRPr lang="zh-CN" altLang="en-US" sz="2805" b="1" strike="noStrike" noProof="1">
              <a:ea typeface="微软雅黑" panose="020B0503020204020204" pitchFamily="34" charset="-122"/>
              <a:sym typeface="Helvetica"/>
            </a:endParaRPr>
          </a:p>
        </p:txBody>
      </p:sp>
      <p:sp>
        <p:nvSpPr>
          <p:cNvPr id="17413" name="文本框 17412"/>
          <p:cNvSpPr txBox="1"/>
          <p:nvPr/>
        </p:nvSpPr>
        <p:spPr>
          <a:xfrm>
            <a:off x="4968875" y="1189038"/>
            <a:ext cx="3348038" cy="520700"/>
          </a:xfrm>
          <a:prstGeom prst="rect">
            <a:avLst/>
          </a:prstGeom>
          <a:noFill/>
          <a:ln w="9525">
            <a:noFill/>
          </a:ln>
        </p:spPr>
        <p:txBody>
          <a:bodyPr lIns="91430" tIns="45715" rIns="91430" bIns="45715">
            <a:spAutoFit/>
          </a:bodyPr>
          <a:lstStyle>
            <a:lvl1pPr marL="341630" indent="-3416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1pPr>
            <a:lvl2pPr marL="781050" indent="-3257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2pPr>
            <a:lvl3pPr marL="1216025" indent="-3035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3pPr>
            <a:lvl4pPr marL="17322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4pPr>
            <a:lvl5pPr marL="21894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5pPr>
          </a:lstStyle>
          <a:p>
            <a:pPr marL="0" lvl="0" indent="0" eaLnBrk="1" fontAlgn="base" hangingPunct="1">
              <a:spcBef>
                <a:spcPct val="50000"/>
              </a:spcBef>
              <a:buSzTx/>
              <a:buNone/>
            </a:pPr>
            <a:r>
              <a:rPr lang="zh-CN" altLang="en-US" sz="2805" b="1" strike="noStrike" noProof="1">
                <a:latin typeface="Arial" panose="020B0604020202090204"/>
                <a:ea typeface="微软雅黑" panose="020B0503020204020204" pitchFamily="34" charset="-122"/>
                <a:cs typeface="Arial" panose="020B0604020202090204"/>
                <a:sym typeface="Helvetica"/>
              </a:rPr>
              <a:t>总  指  挥：朱   德</a:t>
            </a:r>
            <a:endParaRPr lang="zh-CN" altLang="en-US" sz="2805" b="1" strike="noStrike" noProof="1">
              <a:ea typeface="微软雅黑" panose="020B0503020204020204" pitchFamily="34" charset="-122"/>
              <a:sym typeface="Helvetica"/>
            </a:endParaRPr>
          </a:p>
        </p:txBody>
      </p:sp>
      <p:sp>
        <p:nvSpPr>
          <p:cNvPr id="17414" name="文本框 17413"/>
          <p:cNvSpPr txBox="1"/>
          <p:nvPr/>
        </p:nvSpPr>
        <p:spPr>
          <a:xfrm>
            <a:off x="4968875" y="1677988"/>
            <a:ext cx="3262313" cy="522288"/>
          </a:xfrm>
          <a:prstGeom prst="rect">
            <a:avLst/>
          </a:prstGeom>
          <a:noFill/>
          <a:ln w="9525">
            <a:noFill/>
          </a:ln>
        </p:spPr>
        <p:txBody>
          <a:bodyPr lIns="91430" tIns="45715" rIns="91430" bIns="45715">
            <a:spAutoFit/>
          </a:bodyPr>
          <a:lstStyle>
            <a:lvl1pPr marL="341630" indent="-3416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1pPr>
            <a:lvl2pPr marL="781050" indent="-3257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2pPr>
            <a:lvl3pPr marL="1216025" indent="-3035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3pPr>
            <a:lvl4pPr marL="17322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4pPr>
            <a:lvl5pPr marL="21894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5pPr>
          </a:lstStyle>
          <a:p>
            <a:pPr marL="0" lvl="0" indent="0" eaLnBrk="1" fontAlgn="base" hangingPunct="1">
              <a:spcBef>
                <a:spcPct val="50000"/>
              </a:spcBef>
              <a:buSzTx/>
              <a:buNone/>
            </a:pPr>
            <a:r>
              <a:rPr lang="zh-CN" altLang="en-US" sz="2805" b="1" strike="noStrike" noProof="1">
                <a:latin typeface="Arial" panose="020B0604020202090204"/>
                <a:ea typeface="微软雅黑" panose="020B0503020204020204" pitchFamily="34" charset="-122"/>
                <a:cs typeface="Arial" panose="020B0604020202090204"/>
                <a:sym typeface="Helvetica"/>
              </a:rPr>
              <a:t>副总指挥：彭德怀</a:t>
            </a:r>
            <a:endParaRPr lang="zh-CN" altLang="en-US" sz="2805" b="1" strike="noStrike" noProof="1">
              <a:ea typeface="微软雅黑" panose="020B0503020204020204" pitchFamily="34" charset="-122"/>
              <a:sym typeface="Helvetica"/>
            </a:endParaRPr>
          </a:p>
        </p:txBody>
      </p:sp>
      <p:sp>
        <p:nvSpPr>
          <p:cNvPr id="17415" name="直接连接符 17414"/>
          <p:cNvSpPr/>
          <p:nvPr/>
        </p:nvSpPr>
        <p:spPr>
          <a:xfrm>
            <a:off x="2954338" y="1703388"/>
            <a:ext cx="719137" cy="0"/>
          </a:xfrm>
          <a:prstGeom prst="line">
            <a:avLst/>
          </a:prstGeom>
          <a:ln w="57150" cap="flat" cmpd="sng">
            <a:solidFill>
              <a:schemeClr val="tx1"/>
            </a:solidFill>
            <a:prstDash val="solid"/>
            <a:round/>
            <a:headEnd type="none" w="med" len="med"/>
            <a:tailEnd type="triangle" w="med" len="med"/>
          </a:ln>
        </p:spPr>
        <p:txBody>
          <a:bodyPr/>
          <a:lstStyle/>
          <a:p>
            <a:endParaRPr sz="1800"/>
          </a:p>
        </p:txBody>
      </p:sp>
      <p:pic>
        <p:nvPicPr>
          <p:cNvPr id="17416" name="图片 17415" descr="132850~1"/>
          <p:cNvPicPr>
            <a:picLocks noChangeAspect="1"/>
          </p:cNvPicPr>
          <p:nvPr/>
        </p:nvPicPr>
        <p:blipFill>
          <a:blip r:embed="rId1"/>
          <a:stretch>
            <a:fillRect/>
          </a:stretch>
        </p:blipFill>
        <p:spPr>
          <a:xfrm>
            <a:off x="8328025" y="909638"/>
            <a:ext cx="2090738" cy="1443037"/>
          </a:xfrm>
          <a:prstGeom prst="rect">
            <a:avLst/>
          </a:prstGeom>
          <a:noFill/>
          <a:ln w="9525">
            <a:noFill/>
          </a:ln>
        </p:spPr>
      </p:pic>
      <p:sp>
        <p:nvSpPr>
          <p:cNvPr id="46088" name="文本框 17416"/>
          <p:cNvSpPr txBox="1"/>
          <p:nvPr/>
        </p:nvSpPr>
        <p:spPr>
          <a:xfrm>
            <a:off x="1703388" y="2682875"/>
            <a:ext cx="1438275" cy="1385888"/>
          </a:xfrm>
          <a:prstGeom prst="rect">
            <a:avLst/>
          </a:prstGeom>
          <a:noFill/>
          <a:ln w="9525">
            <a:noFill/>
          </a:ln>
        </p:spPr>
        <p:txBody>
          <a:bodyPr lIns="91430" tIns="45715" rIns="91430" bIns="45715">
            <a:spAutoFit/>
          </a:bodyPr>
          <a:lstStyle>
            <a:lvl1pPr marL="341630" indent="-3416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1pPr>
            <a:lvl2pPr marL="781050" indent="-3257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2pPr>
            <a:lvl3pPr marL="1216025" indent="-3035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3pPr>
            <a:lvl4pPr marL="17322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4pPr>
            <a:lvl5pPr marL="21894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5pPr>
          </a:lstStyle>
          <a:p>
            <a:pPr marL="0" lvl="0" indent="0" algn="ctr" eaLnBrk="1" fontAlgn="base" hangingPunct="1">
              <a:spcBef>
                <a:spcPct val="50000"/>
              </a:spcBef>
              <a:buSzTx/>
              <a:buNone/>
            </a:pPr>
            <a:r>
              <a:rPr lang="zh-CN" altLang="en-US" sz="2805" b="1" strike="noStrike" noProof="1">
                <a:latin typeface="Arial" panose="020B0604020202090204"/>
                <a:ea typeface="微软雅黑" panose="020B0503020204020204" pitchFamily="34" charset="-122"/>
                <a:cs typeface="Arial" panose="020B0604020202090204"/>
                <a:sym typeface="Helvetica"/>
              </a:rPr>
              <a:t>南方八                省红军   游击队</a:t>
            </a:r>
            <a:endParaRPr lang="zh-CN" altLang="en-US" sz="2805" b="1" strike="noStrike" noProof="1">
              <a:ea typeface="微软雅黑" panose="020B0503020204020204" pitchFamily="34" charset="-122"/>
              <a:sym typeface="Helvetica"/>
            </a:endParaRPr>
          </a:p>
        </p:txBody>
      </p:sp>
      <p:sp>
        <p:nvSpPr>
          <p:cNvPr id="17418" name="文本框 17417"/>
          <p:cNvSpPr txBox="1"/>
          <p:nvPr/>
        </p:nvSpPr>
        <p:spPr>
          <a:xfrm>
            <a:off x="3503613" y="3114675"/>
            <a:ext cx="1584325" cy="522288"/>
          </a:xfrm>
          <a:prstGeom prst="rect">
            <a:avLst/>
          </a:prstGeom>
          <a:noFill/>
          <a:ln w="9525">
            <a:noFill/>
          </a:ln>
        </p:spPr>
        <p:txBody>
          <a:bodyPr lIns="91430" tIns="45715" rIns="91430" bIns="45715">
            <a:spAutoFit/>
          </a:bodyPr>
          <a:lstStyle>
            <a:lvl1pPr marL="341630" indent="-3416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1pPr>
            <a:lvl2pPr marL="781050" indent="-3257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2pPr>
            <a:lvl3pPr marL="1216025" indent="-3035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3pPr>
            <a:lvl4pPr marL="17322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4pPr>
            <a:lvl5pPr marL="21894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5pPr>
          </a:lstStyle>
          <a:p>
            <a:pPr marL="0" lvl="0" indent="0" algn="ctr" eaLnBrk="1" fontAlgn="base" hangingPunct="1">
              <a:spcBef>
                <a:spcPct val="50000"/>
              </a:spcBef>
              <a:buSzTx/>
              <a:buNone/>
            </a:pPr>
            <a:r>
              <a:rPr lang="zh-CN" altLang="en-US" sz="2805" b="1" strike="noStrike" noProof="1">
                <a:latin typeface="Arial" panose="020B0604020202090204"/>
                <a:ea typeface="微软雅黑" panose="020B0503020204020204" pitchFamily="34" charset="-122"/>
                <a:cs typeface="Arial" panose="020B0604020202090204"/>
                <a:sym typeface="Helvetica"/>
              </a:rPr>
              <a:t>新四军</a:t>
            </a:r>
            <a:endParaRPr lang="zh-CN" altLang="en-US" sz="2805" b="1" strike="noStrike" noProof="1">
              <a:ea typeface="微软雅黑" panose="020B0503020204020204" pitchFamily="34" charset="-122"/>
              <a:sym typeface="Helvetica"/>
            </a:endParaRPr>
          </a:p>
        </p:txBody>
      </p:sp>
      <p:sp>
        <p:nvSpPr>
          <p:cNvPr id="17419" name="文本框 17418"/>
          <p:cNvSpPr txBox="1"/>
          <p:nvPr/>
        </p:nvSpPr>
        <p:spPr>
          <a:xfrm>
            <a:off x="5064125" y="2849563"/>
            <a:ext cx="2784475" cy="522288"/>
          </a:xfrm>
          <a:prstGeom prst="rect">
            <a:avLst/>
          </a:prstGeom>
          <a:noFill/>
          <a:ln w="9525">
            <a:noFill/>
          </a:ln>
        </p:spPr>
        <p:txBody>
          <a:bodyPr lIns="91430" tIns="45715" rIns="91430" bIns="45715">
            <a:spAutoFit/>
          </a:bodyPr>
          <a:lstStyle>
            <a:lvl1pPr marL="341630" indent="-3416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1pPr>
            <a:lvl2pPr marL="781050" indent="-3257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2pPr>
            <a:lvl3pPr marL="1216025" indent="-3035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3pPr>
            <a:lvl4pPr marL="17322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4pPr>
            <a:lvl5pPr marL="21894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5pPr>
          </a:lstStyle>
          <a:p>
            <a:pPr marL="0" lvl="0" indent="0" eaLnBrk="1" fontAlgn="base" hangingPunct="1">
              <a:spcBef>
                <a:spcPct val="50000"/>
              </a:spcBef>
              <a:buSzTx/>
              <a:buNone/>
            </a:pPr>
            <a:r>
              <a:rPr lang="zh-CN" altLang="en-US" sz="2805" b="1" strike="noStrike" noProof="1">
                <a:latin typeface="Arial" panose="020B0604020202090204"/>
                <a:ea typeface="微软雅黑" panose="020B0503020204020204" pitchFamily="34" charset="-122"/>
                <a:cs typeface="Arial" panose="020B0604020202090204"/>
                <a:sym typeface="Helvetica"/>
              </a:rPr>
              <a:t>军    长 ：叶   挺</a:t>
            </a:r>
            <a:endParaRPr lang="zh-CN" altLang="en-US" sz="2805" b="1" strike="noStrike" noProof="1">
              <a:ea typeface="微软雅黑" panose="020B0503020204020204" pitchFamily="34" charset="-122"/>
              <a:sym typeface="Helvetica"/>
            </a:endParaRPr>
          </a:p>
        </p:txBody>
      </p:sp>
      <p:sp>
        <p:nvSpPr>
          <p:cNvPr id="17420" name="文本框 17419"/>
          <p:cNvSpPr txBox="1"/>
          <p:nvPr/>
        </p:nvSpPr>
        <p:spPr>
          <a:xfrm>
            <a:off x="5064125" y="3427413"/>
            <a:ext cx="3252788" cy="520700"/>
          </a:xfrm>
          <a:prstGeom prst="rect">
            <a:avLst/>
          </a:prstGeom>
          <a:noFill/>
          <a:ln w="9525">
            <a:noFill/>
          </a:ln>
        </p:spPr>
        <p:txBody>
          <a:bodyPr lIns="91430" tIns="45715" rIns="91430" bIns="45715">
            <a:spAutoFit/>
          </a:bodyPr>
          <a:lstStyle>
            <a:lvl1pPr marL="341630" indent="-3416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1pPr>
            <a:lvl2pPr marL="781050" indent="-3257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2pPr>
            <a:lvl3pPr marL="1216025" indent="-3035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3pPr>
            <a:lvl4pPr marL="17322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4pPr>
            <a:lvl5pPr marL="21894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5pPr>
          </a:lstStyle>
          <a:p>
            <a:pPr marL="0" lvl="0" indent="0" eaLnBrk="1" fontAlgn="base" hangingPunct="1">
              <a:spcBef>
                <a:spcPct val="50000"/>
              </a:spcBef>
              <a:buSzTx/>
              <a:buNone/>
            </a:pPr>
            <a:r>
              <a:rPr lang="zh-CN" altLang="en-US" sz="2805" b="1" strike="noStrike" noProof="1">
                <a:latin typeface="Arial" panose="020B0604020202090204"/>
                <a:ea typeface="微软雅黑" panose="020B0503020204020204" pitchFamily="34" charset="-122"/>
                <a:cs typeface="Arial" panose="020B0604020202090204"/>
                <a:sym typeface="Helvetica"/>
              </a:rPr>
              <a:t>副军长 ：项    英</a:t>
            </a:r>
            <a:endParaRPr lang="zh-CN" altLang="en-US" sz="2805" b="1" strike="noStrike" noProof="1">
              <a:ea typeface="微软雅黑" panose="020B0503020204020204" pitchFamily="34" charset="-122"/>
              <a:sym typeface="Helvetica"/>
            </a:endParaRPr>
          </a:p>
        </p:txBody>
      </p:sp>
      <p:sp>
        <p:nvSpPr>
          <p:cNvPr id="17421" name="直接连接符 17420"/>
          <p:cNvSpPr/>
          <p:nvPr/>
        </p:nvSpPr>
        <p:spPr>
          <a:xfrm>
            <a:off x="3011488" y="3403600"/>
            <a:ext cx="720725" cy="0"/>
          </a:xfrm>
          <a:prstGeom prst="line">
            <a:avLst/>
          </a:prstGeom>
          <a:ln w="57150" cap="flat" cmpd="sng">
            <a:solidFill>
              <a:schemeClr val="tx1"/>
            </a:solidFill>
            <a:prstDash val="solid"/>
            <a:round/>
            <a:headEnd type="none" w="med" len="med"/>
            <a:tailEnd type="triangle" w="med" len="med"/>
          </a:ln>
        </p:spPr>
        <p:txBody>
          <a:bodyPr/>
          <a:lstStyle/>
          <a:p>
            <a:endParaRPr sz="1800"/>
          </a:p>
        </p:txBody>
      </p:sp>
      <p:pic>
        <p:nvPicPr>
          <p:cNvPr id="17422" name="图片 17421" descr="图片1"/>
          <p:cNvPicPr>
            <a:picLocks noChangeAspect="1"/>
          </p:cNvPicPr>
          <p:nvPr/>
        </p:nvPicPr>
        <p:blipFill>
          <a:blip r:embed="rId2"/>
          <a:stretch>
            <a:fillRect/>
          </a:stretch>
        </p:blipFill>
        <p:spPr>
          <a:xfrm>
            <a:off x="8231188" y="2682875"/>
            <a:ext cx="2162175" cy="1419225"/>
          </a:xfrm>
          <a:prstGeom prst="rect">
            <a:avLst/>
          </a:prstGeom>
          <a:noFill/>
          <a:ln w="9525">
            <a:noFill/>
          </a:ln>
        </p:spPr>
      </p:pic>
      <p:sp>
        <p:nvSpPr>
          <p:cNvPr id="17424" name="左大括号 17423"/>
          <p:cNvSpPr/>
          <p:nvPr/>
        </p:nvSpPr>
        <p:spPr>
          <a:xfrm>
            <a:off x="4752975" y="1271588"/>
            <a:ext cx="215900" cy="863600"/>
          </a:xfrm>
          <a:prstGeom prst="leftBrace">
            <a:avLst>
              <a:gd name="adj1" fmla="val 33177"/>
              <a:gd name="adj2" fmla="val 50000"/>
            </a:avLst>
          </a:prstGeom>
          <a:noFill/>
          <a:ln w="44450" cap="flat" cmpd="sng">
            <a:solidFill>
              <a:schemeClr val="tx1"/>
            </a:solidFill>
            <a:prstDash val="solid"/>
            <a:headEnd type="none" w="med" len="med"/>
            <a:tailEnd type="none" w="med" len="med"/>
          </a:ln>
        </p:spPr>
        <p:txBody>
          <a:bodyPr lIns="91430" tIns="45715" rIns="91430" bIns="45715"/>
          <a:lstStyle>
            <a:lvl1pPr marL="341630" indent="-3416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1pPr>
            <a:lvl2pPr marL="781050" indent="-3257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2pPr>
            <a:lvl3pPr marL="1216025" indent="-3035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3pPr>
            <a:lvl4pPr marL="17322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4pPr>
            <a:lvl5pPr marL="21894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5pPr>
          </a:lstStyle>
          <a:p>
            <a:pPr marL="0" lvl="0" indent="0" eaLnBrk="1" fontAlgn="base" hangingPunct="1">
              <a:spcBef>
                <a:spcPct val="0"/>
              </a:spcBef>
              <a:buSzTx/>
              <a:buNone/>
            </a:pPr>
            <a:endParaRPr lang="zh-CN" altLang="en-US" sz="2405" b="1" strike="noStrike" noProof="1">
              <a:solidFill>
                <a:srgbClr val="000000"/>
              </a:solidFill>
              <a:ea typeface="微软雅黑" panose="020B0503020204020204" pitchFamily="34" charset="-122"/>
              <a:sym typeface="Helvetica"/>
            </a:endParaRPr>
          </a:p>
        </p:txBody>
      </p:sp>
      <p:sp>
        <p:nvSpPr>
          <p:cNvPr id="17425" name="左大括号 17424"/>
          <p:cNvSpPr/>
          <p:nvPr/>
        </p:nvSpPr>
        <p:spPr>
          <a:xfrm>
            <a:off x="4799013" y="2970213"/>
            <a:ext cx="214313" cy="863600"/>
          </a:xfrm>
          <a:prstGeom prst="leftBrace">
            <a:avLst>
              <a:gd name="adj1" fmla="val 33506"/>
              <a:gd name="adj2" fmla="val 50000"/>
            </a:avLst>
          </a:prstGeom>
          <a:noFill/>
          <a:ln w="44450" cap="flat" cmpd="sng">
            <a:solidFill>
              <a:schemeClr val="tx1"/>
            </a:solidFill>
            <a:prstDash val="solid"/>
            <a:headEnd type="none" w="med" len="med"/>
            <a:tailEnd type="none" w="med" len="med"/>
          </a:ln>
        </p:spPr>
        <p:txBody>
          <a:bodyPr lIns="91430" tIns="45715" rIns="91430" bIns="45715"/>
          <a:lstStyle>
            <a:lvl1pPr marL="341630" indent="-3416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1pPr>
            <a:lvl2pPr marL="781050" indent="-3257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2pPr>
            <a:lvl3pPr marL="1216025" indent="-3035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3pPr>
            <a:lvl4pPr marL="17322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4pPr>
            <a:lvl5pPr marL="21894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5pPr>
          </a:lstStyle>
          <a:p>
            <a:pPr marL="0" lvl="0" indent="0" eaLnBrk="1" fontAlgn="base" hangingPunct="1">
              <a:spcBef>
                <a:spcPct val="0"/>
              </a:spcBef>
              <a:buSzTx/>
              <a:buNone/>
            </a:pPr>
            <a:endParaRPr lang="zh-CN" altLang="en-US" sz="2405" b="1" strike="noStrike" noProof="1">
              <a:solidFill>
                <a:srgbClr val="000000"/>
              </a:solidFill>
              <a:ea typeface="微软雅黑" panose="020B0503020204020204" pitchFamily="34" charset="-122"/>
              <a:sym typeface="Helvetica"/>
            </a:endParaRPr>
          </a:p>
        </p:txBody>
      </p:sp>
      <p:sp>
        <p:nvSpPr>
          <p:cNvPr id="14353" name="文本框 17422"/>
          <p:cNvSpPr txBox="1"/>
          <p:nvPr/>
        </p:nvSpPr>
        <p:spPr>
          <a:xfrm>
            <a:off x="1784350" y="4759325"/>
            <a:ext cx="8609013" cy="521970"/>
          </a:xfrm>
          <a:prstGeom prst="rect">
            <a:avLst/>
          </a:prstGeom>
          <a:noFill/>
          <a:ln w="9525">
            <a:noFill/>
          </a:ln>
        </p:spPr>
        <p:txBody>
          <a:bodyPr lIns="91430" tIns="45715" rIns="91430" bIns="45715">
            <a:spAutoFit/>
          </a:bodyPr>
          <a:lstStyle>
            <a:lvl1pPr marL="341630" indent="-3416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1pPr>
            <a:lvl2pPr marL="781050" indent="-3257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2pPr>
            <a:lvl3pPr marL="1216025" indent="-3035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3pPr>
            <a:lvl4pPr marL="17322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4pPr>
            <a:lvl5pPr marL="21894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5pPr>
          </a:lstStyle>
          <a:p>
            <a:pPr marL="0" lvl="0" indent="0" eaLnBrk="1" fontAlgn="base" hangingPunct="1">
              <a:spcBef>
                <a:spcPct val="50000"/>
              </a:spcBef>
              <a:buSzTx/>
              <a:buNone/>
            </a:pPr>
            <a:r>
              <a:rPr lang="zh-CN" altLang="en-US" sz="2805" b="1" strike="noStrike" noProof="1">
                <a:latin typeface="黑体" charset="0"/>
                <a:ea typeface="黑体" charset="0"/>
                <a:cs typeface="Arial" panose="020B0604020202090204"/>
                <a:sym typeface="Helvetica"/>
              </a:rPr>
              <a:t>工农红军改编为八路军和新四军开赴抗日前线。</a:t>
            </a:r>
            <a:endParaRPr lang="zh-CN" altLang="en-US" sz="2805" b="1" strike="noStrike" noProof="1">
              <a:latin typeface="黑体" charset="0"/>
              <a:ea typeface="黑体" charset="0"/>
              <a:sym typeface="Helvetica"/>
            </a:endParaRPr>
          </a:p>
        </p:txBody>
      </p:sp>
      <p:sp>
        <p:nvSpPr>
          <p:cNvPr id="46097" name="矩形 7174"/>
          <p:cNvSpPr/>
          <p:nvPr/>
        </p:nvSpPr>
        <p:spPr>
          <a:xfrm>
            <a:off x="4037965" y="229553"/>
            <a:ext cx="3567113" cy="534035"/>
          </a:xfrm>
          <a:prstGeom prst="rect">
            <a:avLst/>
          </a:prstGeom>
          <a:noFill/>
          <a:ln w="9525">
            <a:noFill/>
          </a:ln>
        </p:spPr>
        <p:txBody>
          <a:bodyPr lIns="91430" tIns="45715" rIns="91430" bIns="45715">
            <a:spAutoFit/>
          </a:bodyPr>
          <a:lstStyle>
            <a:lvl1pPr marL="341630" indent="-3416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1pPr>
            <a:lvl2pPr marL="781050" indent="-3257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2pPr>
            <a:lvl3pPr marL="1216025" indent="-303530"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3pPr>
            <a:lvl4pPr marL="17322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4pPr>
            <a:lvl5pPr marL="2189480" indent="-363855" algn="l" rtl="0" eaLnBrk="0" fontAlgn="base" hangingPunct="0">
              <a:spcBef>
                <a:spcPts val="700"/>
              </a:spcBef>
              <a:spcAft>
                <a:spcPct val="0"/>
              </a:spcAft>
              <a:buSzTx/>
              <a:buChar char="»"/>
              <a:defRPr sz="3100">
                <a:solidFill>
                  <a:schemeClr val="tx1"/>
                </a:solidFill>
                <a:latin typeface="Arial" panose="020B0604020202090204"/>
                <a:ea typeface="Arial" panose="020B0604020202090204"/>
                <a:cs typeface="Arial" panose="020B0604020202090204"/>
                <a:sym typeface="Arial" panose="020B0604020202090204" pitchFamily="34" charset="0"/>
              </a:defRPr>
            </a:lvl5pPr>
          </a:lstStyle>
          <a:p>
            <a:pPr marL="0" lvl="0" indent="0" eaLnBrk="1" fontAlgn="base" hangingPunct="1">
              <a:lnSpc>
                <a:spcPct val="90000"/>
              </a:lnSpc>
              <a:spcBef>
                <a:spcPct val="20000"/>
              </a:spcBef>
              <a:buSzTx/>
              <a:buNone/>
            </a:pPr>
            <a:r>
              <a:rPr lang="zh-CN" altLang="en-US" sz="3210" b="1" strike="noStrike" noProof="1">
                <a:solidFill>
                  <a:srgbClr val="000000"/>
                </a:solidFill>
                <a:latin typeface="黑体" charset="0"/>
                <a:ea typeface="黑体" charset="0"/>
                <a:cs typeface="Arial" panose="020B0604020202090204"/>
                <a:sym typeface="Helvetica"/>
              </a:rPr>
              <a:t>工农红军的改编</a:t>
            </a:r>
            <a:endParaRPr lang="zh-CN" altLang="en-US" sz="3210" b="1" strike="noStrike" noProof="1">
              <a:solidFill>
                <a:srgbClr val="000000"/>
              </a:solidFill>
              <a:latin typeface="黑体" charset="0"/>
              <a:ea typeface="黑体" charset="0"/>
              <a:sym typeface="Helvetic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415"/>
                                        </p:tgtEl>
                                        <p:attrNameLst>
                                          <p:attrName>style.visibility</p:attrName>
                                        </p:attrNameLst>
                                      </p:cBhvr>
                                      <p:to>
                                        <p:strVal val="visible"/>
                                      </p:to>
                                    </p:set>
                                    <p:animEffect transition="in" filter="wipe(left)">
                                      <p:cBhvr>
                                        <p:cTn id="7" dur="1000"/>
                                        <p:tgtEl>
                                          <p:spTgt spid="174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412"/>
                                        </p:tgtEl>
                                        <p:attrNameLst>
                                          <p:attrName>style.visibility</p:attrName>
                                        </p:attrNameLst>
                                      </p:cBhvr>
                                      <p:to>
                                        <p:strVal val="visible"/>
                                      </p:to>
                                    </p:set>
                                    <p:animEffect transition="in" filter="wipe(left)">
                                      <p:cBhvr>
                                        <p:cTn id="10" dur="1000"/>
                                        <p:tgtEl>
                                          <p:spTgt spid="17412"/>
                                        </p:tgtEl>
                                      </p:cBhvr>
                                    </p:animEffect>
                                  </p:childTnLst>
                                </p:cTn>
                              </p:par>
                              <p:par>
                                <p:cTn id="11" presetID="22" presetClass="entr" presetSubtype="8" fill="hold" nodeType="withEffect">
                                  <p:stCondLst>
                                    <p:cond delay="0"/>
                                  </p:stCondLst>
                                  <p:childTnLst>
                                    <p:set>
                                      <p:cBhvr>
                                        <p:cTn id="12" dur="1" fill="hold">
                                          <p:stCondLst>
                                            <p:cond delay="0"/>
                                          </p:stCondLst>
                                        </p:cTn>
                                        <p:tgtEl>
                                          <p:spTgt spid="17424"/>
                                        </p:tgtEl>
                                        <p:attrNameLst>
                                          <p:attrName>style.visibility</p:attrName>
                                        </p:attrNameLst>
                                      </p:cBhvr>
                                      <p:to>
                                        <p:strVal val="visible"/>
                                      </p:to>
                                    </p:set>
                                    <p:animEffect transition="in" filter="wipe(left)">
                                      <p:cBhvr>
                                        <p:cTn id="13" dur="1000"/>
                                        <p:tgtEl>
                                          <p:spTgt spid="1742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7413"/>
                                        </p:tgtEl>
                                        <p:attrNameLst>
                                          <p:attrName>style.visibility</p:attrName>
                                        </p:attrNameLst>
                                      </p:cBhvr>
                                      <p:to>
                                        <p:strVal val="visible"/>
                                      </p:to>
                                    </p:set>
                                    <p:animEffect transition="in" filter="wipe(left)">
                                      <p:cBhvr>
                                        <p:cTn id="16" dur="1000"/>
                                        <p:tgtEl>
                                          <p:spTgt spid="1741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7414"/>
                                        </p:tgtEl>
                                        <p:attrNameLst>
                                          <p:attrName>style.visibility</p:attrName>
                                        </p:attrNameLst>
                                      </p:cBhvr>
                                      <p:to>
                                        <p:strVal val="visible"/>
                                      </p:to>
                                    </p:set>
                                    <p:animEffect transition="in" filter="wipe(left)">
                                      <p:cBhvr>
                                        <p:cTn id="19" dur="1000"/>
                                        <p:tgtEl>
                                          <p:spTgt spid="17414"/>
                                        </p:tgtEl>
                                      </p:cBhvr>
                                    </p:animEffect>
                                  </p:childTnLst>
                                </p:cTn>
                              </p:par>
                              <p:par>
                                <p:cTn id="20" presetID="22" presetClass="entr" presetSubtype="8" fill="hold" nodeType="withEffect">
                                  <p:stCondLst>
                                    <p:cond delay="0"/>
                                  </p:stCondLst>
                                  <p:childTnLst>
                                    <p:set>
                                      <p:cBhvr>
                                        <p:cTn id="21" dur="1" fill="hold">
                                          <p:stCondLst>
                                            <p:cond delay="0"/>
                                          </p:stCondLst>
                                        </p:cTn>
                                        <p:tgtEl>
                                          <p:spTgt spid="17416"/>
                                        </p:tgtEl>
                                        <p:attrNameLst>
                                          <p:attrName>style.visibility</p:attrName>
                                        </p:attrNameLst>
                                      </p:cBhvr>
                                      <p:to>
                                        <p:strVal val="visible"/>
                                      </p:to>
                                    </p:set>
                                    <p:animEffect transition="in" filter="wipe(left)">
                                      <p:cBhvr>
                                        <p:cTn id="22" dur="1000"/>
                                        <p:tgtEl>
                                          <p:spTgt spid="17416"/>
                                        </p:tgtEl>
                                      </p:cBhvr>
                                    </p:animEffect>
                                  </p:childTnLst>
                                </p:cTn>
                              </p:par>
                              <p:par>
                                <p:cTn id="23" presetID="22" presetClass="entr" presetSubtype="8" fill="hold" nodeType="withEffect">
                                  <p:stCondLst>
                                    <p:cond delay="0"/>
                                  </p:stCondLst>
                                  <p:childTnLst>
                                    <p:set>
                                      <p:cBhvr>
                                        <p:cTn id="24" dur="1" fill="hold">
                                          <p:stCondLst>
                                            <p:cond delay="0"/>
                                          </p:stCondLst>
                                        </p:cTn>
                                        <p:tgtEl>
                                          <p:spTgt spid="17421"/>
                                        </p:tgtEl>
                                        <p:attrNameLst>
                                          <p:attrName>style.visibility</p:attrName>
                                        </p:attrNameLst>
                                      </p:cBhvr>
                                      <p:to>
                                        <p:strVal val="visible"/>
                                      </p:to>
                                    </p:set>
                                    <p:animEffect transition="in" filter="wipe(left)">
                                      <p:cBhvr>
                                        <p:cTn id="25" dur="1000"/>
                                        <p:tgtEl>
                                          <p:spTgt spid="1742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7418"/>
                                        </p:tgtEl>
                                        <p:attrNameLst>
                                          <p:attrName>style.visibility</p:attrName>
                                        </p:attrNameLst>
                                      </p:cBhvr>
                                      <p:to>
                                        <p:strVal val="visible"/>
                                      </p:to>
                                    </p:set>
                                    <p:animEffect transition="in" filter="wipe(left)">
                                      <p:cBhvr>
                                        <p:cTn id="28" dur="1000"/>
                                        <p:tgtEl>
                                          <p:spTgt spid="17418"/>
                                        </p:tgtEl>
                                      </p:cBhvr>
                                    </p:animEffect>
                                  </p:childTnLst>
                                </p:cTn>
                              </p:par>
                              <p:par>
                                <p:cTn id="29" presetID="22" presetClass="entr" presetSubtype="8" fill="hold" nodeType="withEffect">
                                  <p:stCondLst>
                                    <p:cond delay="0"/>
                                  </p:stCondLst>
                                  <p:childTnLst>
                                    <p:set>
                                      <p:cBhvr>
                                        <p:cTn id="30" dur="1" fill="hold">
                                          <p:stCondLst>
                                            <p:cond delay="0"/>
                                          </p:stCondLst>
                                        </p:cTn>
                                        <p:tgtEl>
                                          <p:spTgt spid="17425"/>
                                        </p:tgtEl>
                                        <p:attrNameLst>
                                          <p:attrName>style.visibility</p:attrName>
                                        </p:attrNameLst>
                                      </p:cBhvr>
                                      <p:to>
                                        <p:strVal val="visible"/>
                                      </p:to>
                                    </p:set>
                                    <p:animEffect transition="in" filter="wipe(left)">
                                      <p:cBhvr>
                                        <p:cTn id="31" dur="1000"/>
                                        <p:tgtEl>
                                          <p:spTgt spid="1742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7419"/>
                                        </p:tgtEl>
                                        <p:attrNameLst>
                                          <p:attrName>style.visibility</p:attrName>
                                        </p:attrNameLst>
                                      </p:cBhvr>
                                      <p:to>
                                        <p:strVal val="visible"/>
                                      </p:to>
                                    </p:set>
                                    <p:animEffect transition="in" filter="wipe(left)">
                                      <p:cBhvr>
                                        <p:cTn id="34" dur="1000"/>
                                        <p:tgtEl>
                                          <p:spTgt spid="17419"/>
                                        </p:tgtEl>
                                      </p:cBhvr>
                                    </p:animEffect>
                                  </p:childTnLst>
                                </p:cTn>
                              </p:par>
                              <p:par>
                                <p:cTn id="35" presetID="22" presetClass="entr" presetSubtype="8" fill="hold" nodeType="withEffect">
                                  <p:stCondLst>
                                    <p:cond delay="0"/>
                                  </p:stCondLst>
                                  <p:childTnLst>
                                    <p:set>
                                      <p:cBhvr>
                                        <p:cTn id="36" dur="1" fill="hold">
                                          <p:stCondLst>
                                            <p:cond delay="0"/>
                                          </p:stCondLst>
                                        </p:cTn>
                                        <p:tgtEl>
                                          <p:spTgt spid="17420">
                                            <p:txEl>
                                              <p:pRg st="0" end="0"/>
                                            </p:txEl>
                                          </p:spTgt>
                                        </p:tgtEl>
                                        <p:attrNameLst>
                                          <p:attrName>style.visibility</p:attrName>
                                        </p:attrNameLst>
                                      </p:cBhvr>
                                      <p:to>
                                        <p:strVal val="visible"/>
                                      </p:to>
                                    </p:set>
                                    <p:animEffect transition="in" filter="wipe(left)">
                                      <p:cBhvr>
                                        <p:cTn id="37" dur="1000"/>
                                        <p:tgtEl>
                                          <p:spTgt spid="17420">
                                            <p:txEl>
                                              <p:pRg st="0" end="0"/>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17422"/>
                                        </p:tgtEl>
                                        <p:attrNameLst>
                                          <p:attrName>style.visibility</p:attrName>
                                        </p:attrNameLst>
                                      </p:cBhvr>
                                      <p:to>
                                        <p:strVal val="visible"/>
                                      </p:to>
                                    </p:set>
                                    <p:animEffect transition="in" filter="wipe(left)">
                                      <p:cBhvr>
                                        <p:cTn id="40" dur="1000"/>
                                        <p:tgtEl>
                                          <p:spTgt spid="17422"/>
                                        </p:tgtEl>
                                      </p:cBhvr>
                                    </p:animEffect>
                                  </p:childTnLst>
                                </p:cTn>
                              </p:par>
                            </p:childTnLst>
                          </p:cTn>
                        </p:par>
                      </p:childTnLst>
                    </p:cTn>
                  </p:par>
                  <p:par>
                    <p:cTn id="41" fill="hold">
                      <p:stCondLst>
                        <p:cond delay="indefinite"/>
                      </p:stCondLst>
                      <p:childTnLst>
                        <p:par>
                          <p:cTn id="42" fill="hold">
                            <p:stCondLst>
                              <p:cond delay="0"/>
                            </p:stCondLst>
                            <p:childTnLst>
                              <p:par>
                                <p:cTn id="43" presetID="30" presetClass="entr" presetSubtype="0" fill="hold" grpId="0" nodeType="clickEffect">
                                  <p:stCondLst>
                                    <p:cond delay="0"/>
                                  </p:stCondLst>
                                  <p:childTnLst>
                                    <p:set>
                                      <p:cBhvr>
                                        <p:cTn id="44" dur="1" fill="hold">
                                          <p:stCondLst>
                                            <p:cond delay="0"/>
                                          </p:stCondLst>
                                        </p:cTn>
                                        <p:tgtEl>
                                          <p:spTgt spid="14353"/>
                                        </p:tgtEl>
                                        <p:attrNameLst>
                                          <p:attrName>style.visibility</p:attrName>
                                        </p:attrNameLst>
                                      </p:cBhvr>
                                      <p:to>
                                        <p:strVal val="visible"/>
                                      </p:to>
                                    </p:set>
                                    <p:animEffect transition="in" filter="fade">
                                      <p:cBhvr>
                                        <p:cTn id="45" dur="800" decel="100000"/>
                                        <p:tgtEl>
                                          <p:spTgt spid="14353"/>
                                        </p:tgtEl>
                                      </p:cBhvr>
                                    </p:animEffect>
                                    <p:anim calcmode="lin" valueType="num">
                                      <p:cBhvr>
                                        <p:cTn id="46" dur="800" decel="100000" fill="hold"/>
                                        <p:tgtEl>
                                          <p:spTgt spid="14353"/>
                                        </p:tgtEl>
                                        <p:attrNameLst>
                                          <p:attrName>style.rotation</p:attrName>
                                        </p:attrNameLst>
                                      </p:cBhvr>
                                      <p:tavLst>
                                        <p:tav tm="0">
                                          <p:val>
                                            <p:fltVal val="-90"/>
                                          </p:val>
                                        </p:tav>
                                        <p:tav tm="100000">
                                          <p:val>
                                            <p:fltVal val="0"/>
                                          </p:val>
                                        </p:tav>
                                      </p:tavLst>
                                    </p:anim>
                                    <p:anim calcmode="lin" valueType="num">
                                      <p:cBhvr>
                                        <p:cTn id="47" dur="800" decel="100000" fill="hold"/>
                                        <p:tgtEl>
                                          <p:spTgt spid="14353"/>
                                        </p:tgtEl>
                                        <p:attrNameLst>
                                          <p:attrName>ppt_x</p:attrName>
                                        </p:attrNameLst>
                                      </p:cBhvr>
                                      <p:tavLst>
                                        <p:tav tm="0">
                                          <p:val>
                                            <p:strVal val="#ppt_x+0.4"/>
                                          </p:val>
                                        </p:tav>
                                        <p:tav tm="100000">
                                          <p:val>
                                            <p:strVal val="#ppt_x-0.05"/>
                                          </p:val>
                                        </p:tav>
                                      </p:tavLst>
                                    </p:anim>
                                    <p:anim calcmode="lin" valueType="num">
                                      <p:cBhvr>
                                        <p:cTn id="48" dur="800" decel="100000" fill="hold"/>
                                        <p:tgtEl>
                                          <p:spTgt spid="14353"/>
                                        </p:tgtEl>
                                        <p:attrNameLst>
                                          <p:attrName>ppt_y</p:attrName>
                                        </p:attrNameLst>
                                      </p:cBhvr>
                                      <p:tavLst>
                                        <p:tav tm="0">
                                          <p:val>
                                            <p:strVal val="#ppt_y-0.4"/>
                                          </p:val>
                                        </p:tav>
                                        <p:tav tm="100000">
                                          <p:val>
                                            <p:strVal val="#ppt_y+0.1"/>
                                          </p:val>
                                        </p:tav>
                                      </p:tavLst>
                                    </p:anim>
                                    <p:anim calcmode="lin" valueType="num">
                                      <p:cBhvr>
                                        <p:cTn id="49" dur="200" accel="100000" fill="hold">
                                          <p:stCondLst>
                                            <p:cond delay="800"/>
                                          </p:stCondLst>
                                        </p:cTn>
                                        <p:tgtEl>
                                          <p:spTgt spid="14353"/>
                                        </p:tgtEl>
                                        <p:attrNameLst>
                                          <p:attrName>ppt_x</p:attrName>
                                        </p:attrNameLst>
                                      </p:cBhvr>
                                      <p:tavLst>
                                        <p:tav tm="0">
                                          <p:val>
                                            <p:strVal val="#ppt_x-0.05"/>
                                          </p:val>
                                        </p:tav>
                                        <p:tav tm="100000">
                                          <p:val>
                                            <p:strVal val="#ppt_x"/>
                                          </p:val>
                                        </p:tav>
                                      </p:tavLst>
                                    </p:anim>
                                    <p:anim calcmode="lin" valueType="num">
                                      <p:cBhvr>
                                        <p:cTn id="50" dur="200" accel="100000" fill="hold">
                                          <p:stCondLst>
                                            <p:cond delay="800"/>
                                          </p:stCondLst>
                                        </p:cTn>
                                        <p:tgtEl>
                                          <p:spTgt spid="1435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P spid="17413" grpId="0"/>
      <p:bldP spid="17414" grpId="0"/>
      <p:bldP spid="17418" grpId="0"/>
      <p:bldP spid="17419" grpId="0"/>
      <p:bldP spid="1435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88" y="0"/>
            <a:ext cx="12192001" cy="6858000"/>
          </a:xfrm>
          <a:prstGeom prst="rect">
            <a:avLst/>
          </a:prstGeom>
          <a:ln w="76200">
            <a:solidFill>
              <a:schemeClr val="bg2">
                <a:lumMod val="50000"/>
              </a:schemeClr>
            </a:solid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ct val="0"/>
              </a:spcBef>
              <a:spcAft>
                <a:spcPct val="0"/>
              </a:spcAft>
              <a:defRPr/>
            </a:pPr>
            <a:endParaRPr lang="zh-CN" altLang="en-US" sz="3200" b="1">
              <a:solidFill>
                <a:srgbClr val="C00000"/>
              </a:solidFill>
              <a:effectLst>
                <a:outerShdw blurRad="60007" dist="200025" dir="15000000" sy="30000" kx="-1800000" algn="bl" rotWithShape="0">
                  <a:prstClr val="black">
                    <a:alpha val="32000"/>
                  </a:prstClr>
                </a:outerShdw>
              </a:effectLst>
              <a:latin typeface="楷体" panose="02010609060101010101" charset="-122"/>
              <a:ea typeface="楷体" panose="02010609060101010101" charset="-122"/>
            </a:endParaRPr>
          </a:p>
        </p:txBody>
      </p:sp>
      <p:sp>
        <p:nvSpPr>
          <p:cNvPr id="19458" name="文本框 4">
            <a:hlinkClick r:id="rId1" action="ppaction://hlinksldjump"/>
          </p:cNvPr>
          <p:cNvSpPr txBox="1">
            <a:spLocks noChangeArrowheads="1"/>
          </p:cNvSpPr>
          <p:nvPr/>
        </p:nvSpPr>
        <p:spPr bwMode="auto">
          <a:xfrm>
            <a:off x="376238" y="254000"/>
            <a:ext cx="7138987" cy="644525"/>
          </a:xfrm>
          <a:prstGeom prst="rect">
            <a:avLst/>
          </a:prstGeom>
          <a:noFill/>
          <a:ln w="9525">
            <a:noFill/>
            <a:miter lim="800000"/>
          </a:ln>
        </p:spPr>
        <p:txBody>
          <a:bodyPr>
            <a:spAutoFit/>
          </a:bodyPr>
          <a:lstStyle/>
          <a:p>
            <a:r>
              <a:rPr lang="zh-CN" altLang="en-US" sz="3600">
                <a:latin typeface="汉仪尚巍手书简" panose="02010600030101010101"/>
                <a:ea typeface="微软雅黑" panose="020B0503020204020204" pitchFamily="34" charset="-122"/>
              </a:rPr>
              <a:t>课堂小结</a:t>
            </a:r>
            <a:endParaRPr lang="zh-CN" altLang="en-US" sz="3600">
              <a:latin typeface="汉仪尚巍手书简" panose="02010600030101010101"/>
              <a:ea typeface="微软雅黑" panose="020B0503020204020204" pitchFamily="34" charset="-122"/>
            </a:endParaRPr>
          </a:p>
        </p:txBody>
      </p:sp>
      <p:cxnSp>
        <p:nvCxnSpPr>
          <p:cNvPr id="6" name="直接连接符 5"/>
          <p:cNvCxnSpPr/>
          <p:nvPr/>
        </p:nvCxnSpPr>
        <p:spPr>
          <a:xfrm>
            <a:off x="358775" y="919163"/>
            <a:ext cx="5722938" cy="0"/>
          </a:xfrm>
          <a:prstGeom prst="line">
            <a:avLst/>
          </a:prstGeom>
          <a:ln w="25400"/>
        </p:spPr>
        <p:style>
          <a:lnRef idx="1">
            <a:srgbClr val="55666A"/>
          </a:lnRef>
          <a:fillRef idx="0">
            <a:srgbClr val="55666A"/>
          </a:fillRef>
          <a:effectRef idx="0">
            <a:srgbClr val="55666A"/>
          </a:effectRef>
          <a:fontRef idx="minor">
            <a:srgbClr val="000000"/>
          </a:fontRef>
        </p:style>
      </p:cxnSp>
      <p:sp>
        <p:nvSpPr>
          <p:cNvPr id="19460" name="文本框 6"/>
          <p:cNvSpPr txBox="1">
            <a:spLocks noChangeArrowheads="1"/>
          </p:cNvSpPr>
          <p:nvPr/>
        </p:nvSpPr>
        <p:spPr bwMode="auto">
          <a:xfrm>
            <a:off x="182563" y="1128713"/>
            <a:ext cx="612775" cy="5087937"/>
          </a:xfrm>
          <a:prstGeom prst="rect">
            <a:avLst/>
          </a:prstGeom>
          <a:noFill/>
          <a:ln w="9525">
            <a:noFill/>
            <a:miter lim="800000"/>
          </a:ln>
        </p:spPr>
        <p:txBody>
          <a:bodyPr vert="eaVert">
            <a:spAutoFit/>
          </a:bodyPr>
          <a:lstStyle/>
          <a:p>
            <a:pPr algn="ctr"/>
            <a:r>
              <a:rPr lang="zh-CN" altLang="en-US" sz="2800">
                <a:latin typeface="汉仪尚巍手书简" panose="02010600030101010101"/>
                <a:ea typeface="微软雅黑" panose="020B0503020204020204" pitchFamily="34" charset="-122"/>
                <a:sym typeface="+mn-ea"/>
              </a:rPr>
              <a:t>从局部抗战到全面抗战</a:t>
            </a:r>
            <a:endParaRPr lang="zh-CN" altLang="en-US" sz="2800">
              <a:latin typeface="汉仪尚巍手书简" panose="02010600030101010101"/>
              <a:ea typeface="微软雅黑" panose="020B0503020204020204" pitchFamily="34" charset="-122"/>
              <a:sym typeface="+mn-ea"/>
            </a:endParaRPr>
          </a:p>
        </p:txBody>
      </p:sp>
      <p:sp>
        <p:nvSpPr>
          <p:cNvPr id="8" name="左大括号 7"/>
          <p:cNvSpPr/>
          <p:nvPr/>
        </p:nvSpPr>
        <p:spPr>
          <a:xfrm>
            <a:off x="890588" y="1865313"/>
            <a:ext cx="550862" cy="3673475"/>
          </a:xfrm>
          <a:prstGeom prst="leftBrace">
            <a:avLst>
              <a:gd name="adj1" fmla="val 0"/>
              <a:gd name="adj2" fmla="val 4843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ct val="0"/>
              </a:spcBef>
              <a:spcAft>
                <a:spcPct val="0"/>
              </a:spcAft>
              <a:defRPr/>
            </a:pPr>
            <a:endParaRPr lang="zh-CN" altLang="en-US"/>
          </a:p>
        </p:txBody>
      </p:sp>
      <p:grpSp>
        <p:nvGrpSpPr>
          <p:cNvPr id="19462" name="组合 8"/>
          <p:cNvGrpSpPr/>
          <p:nvPr/>
        </p:nvGrpSpPr>
        <p:grpSpPr>
          <a:xfrm>
            <a:off x="1431925" y="1643063"/>
            <a:ext cx="3546475" cy="4130040"/>
            <a:chOff x="2256" y="2587"/>
            <a:chExt cx="5584" cy="6504"/>
          </a:xfrm>
        </p:grpSpPr>
        <p:grpSp>
          <p:nvGrpSpPr>
            <p:cNvPr id="19516" name="组合 9"/>
            <p:cNvGrpSpPr/>
            <p:nvPr/>
          </p:nvGrpSpPr>
          <p:grpSpPr>
            <a:xfrm>
              <a:off x="2256" y="2587"/>
              <a:ext cx="5584" cy="2934"/>
              <a:chOff x="2601" y="2587"/>
              <a:chExt cx="5584" cy="2934"/>
            </a:xfrm>
          </p:grpSpPr>
          <p:sp>
            <p:nvSpPr>
              <p:cNvPr id="13" name="文本框 12"/>
              <p:cNvSpPr txBox="1"/>
              <p:nvPr/>
            </p:nvSpPr>
            <p:spPr>
              <a:xfrm>
                <a:off x="2601" y="2587"/>
                <a:ext cx="5584" cy="775"/>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sz="2600" b="1">
                    <a:latin typeface="仿宋" panose="02010609060101010101" pitchFamily="49" charset="-122"/>
                    <a:ea typeface="仿宋" panose="02010609060101010101" pitchFamily="49" charset="-122"/>
                    <a:cs typeface="仿宋" panose="02010609060101010101" pitchFamily="49" charset="-122"/>
                  </a:rPr>
                  <a:t>历史与现实：侵华之因</a:t>
                </a:r>
                <a:endParaRPr lang="zh-CN" altLang="en-US" sz="2600" b="1">
                  <a:latin typeface="仿宋" panose="02010609060101010101" pitchFamily="49" charset="-122"/>
                  <a:ea typeface="仿宋" panose="02010609060101010101" pitchFamily="49" charset="-122"/>
                  <a:cs typeface="仿宋" panose="02010609060101010101" pitchFamily="49" charset="-122"/>
                </a:endParaRPr>
              </a:p>
            </p:txBody>
          </p:sp>
          <p:sp>
            <p:nvSpPr>
              <p:cNvPr id="14" name="文本框 13"/>
              <p:cNvSpPr txBox="1"/>
              <p:nvPr/>
            </p:nvSpPr>
            <p:spPr>
              <a:xfrm>
                <a:off x="2616" y="4747"/>
                <a:ext cx="5437" cy="774"/>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sz="2600" b="1">
                    <a:latin typeface="仿宋" panose="02010609060101010101" pitchFamily="49" charset="-122"/>
                    <a:ea typeface="仿宋" panose="02010609060101010101" pitchFamily="49" charset="-122"/>
                    <a:cs typeface="仿宋" panose="02010609060101010101" pitchFamily="49" charset="-122"/>
                  </a:rPr>
                  <a:t>侵华深入与局部抗战</a:t>
                </a:r>
                <a:endParaRPr lang="zh-CN" sz="2600" b="1">
                  <a:latin typeface="仿宋" panose="02010609060101010101" pitchFamily="49" charset="-122"/>
                  <a:ea typeface="仿宋" panose="02010609060101010101" pitchFamily="49" charset="-122"/>
                  <a:cs typeface="仿宋" panose="02010609060101010101" pitchFamily="49" charset="-122"/>
                </a:endParaRPr>
              </a:p>
            </p:txBody>
          </p:sp>
        </p:grpSp>
        <p:sp>
          <p:nvSpPr>
            <p:cNvPr id="11" name="文本框 10"/>
            <p:cNvSpPr txBox="1"/>
            <p:nvPr/>
          </p:nvSpPr>
          <p:spPr>
            <a:xfrm>
              <a:off x="2256" y="6384"/>
              <a:ext cx="5437" cy="774"/>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sz="2600" b="1">
                  <a:latin typeface="仿宋" panose="02010609060101010101" pitchFamily="49" charset="-122"/>
                  <a:ea typeface="仿宋" panose="02010609060101010101" pitchFamily="49" charset="-122"/>
                  <a:cs typeface="仿宋" panose="02010609060101010101" pitchFamily="49" charset="-122"/>
                </a:rPr>
                <a:t>中共推动与全面抗战</a:t>
              </a:r>
              <a:endParaRPr lang="zh-CN" sz="2600" b="1">
                <a:latin typeface="仿宋" panose="02010609060101010101" pitchFamily="49" charset="-122"/>
                <a:ea typeface="仿宋" panose="02010609060101010101" pitchFamily="49" charset="-122"/>
                <a:cs typeface="仿宋" panose="02010609060101010101" pitchFamily="49" charset="-122"/>
              </a:endParaRPr>
            </a:p>
          </p:txBody>
        </p:sp>
        <p:sp>
          <p:nvSpPr>
            <p:cNvPr id="12" name="文本框 11"/>
            <p:cNvSpPr txBox="1"/>
            <p:nvPr/>
          </p:nvSpPr>
          <p:spPr>
            <a:xfrm>
              <a:off x="2256" y="8317"/>
              <a:ext cx="5437" cy="774"/>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sz="2600" b="1">
                  <a:latin typeface="仿宋" panose="02010609060101010101" pitchFamily="49" charset="-122"/>
                  <a:ea typeface="仿宋" panose="02010609060101010101" pitchFamily="49" charset="-122"/>
                  <a:cs typeface="仿宋" panose="02010609060101010101" pitchFamily="49" charset="-122"/>
                </a:rPr>
                <a:t>揭露兽行与反思历史</a:t>
              </a:r>
              <a:endParaRPr lang="zh-CN" sz="2600" b="1">
                <a:latin typeface="仿宋" panose="02010609060101010101" pitchFamily="49" charset="-122"/>
                <a:ea typeface="仿宋" panose="02010609060101010101" pitchFamily="49" charset="-122"/>
                <a:cs typeface="仿宋" panose="02010609060101010101" pitchFamily="49" charset="-122"/>
              </a:endParaRPr>
            </a:p>
          </p:txBody>
        </p:sp>
      </p:grpSp>
      <p:grpSp>
        <p:nvGrpSpPr>
          <p:cNvPr id="19463" name="组合 14"/>
          <p:cNvGrpSpPr/>
          <p:nvPr/>
        </p:nvGrpSpPr>
        <p:grpSpPr>
          <a:xfrm>
            <a:off x="5064125" y="1089025"/>
            <a:ext cx="6908800" cy="1727200"/>
            <a:chOff x="8320" y="1716"/>
            <a:chExt cx="10880" cy="2720"/>
          </a:xfrm>
        </p:grpSpPr>
        <p:grpSp>
          <p:nvGrpSpPr>
            <p:cNvPr id="19501" name="组合 16"/>
            <p:cNvGrpSpPr/>
            <p:nvPr/>
          </p:nvGrpSpPr>
          <p:grpSpPr>
            <a:xfrm>
              <a:off x="8320" y="1716"/>
              <a:ext cx="10880" cy="2354"/>
              <a:chOff x="7991" y="1804"/>
              <a:chExt cx="10880" cy="2354"/>
            </a:xfrm>
          </p:grpSpPr>
          <p:sp>
            <p:nvSpPr>
              <p:cNvPr id="20" name="左大括号 19"/>
              <p:cNvSpPr/>
              <p:nvPr/>
            </p:nvSpPr>
            <p:spPr>
              <a:xfrm>
                <a:off x="7991" y="2402"/>
                <a:ext cx="643" cy="1397"/>
              </a:xfrm>
              <a:prstGeom prst="leftBrace">
                <a:avLst>
                  <a:gd name="adj1" fmla="val 0"/>
                  <a:gd name="adj2" fmla="val 5068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ct val="0"/>
                  </a:spcBef>
                  <a:spcAft>
                    <a:spcPct val="0"/>
                  </a:spcAft>
                  <a:defRPr/>
                </a:pPr>
                <a:endParaRPr lang="zh-CN" altLang="en-US"/>
              </a:p>
            </p:txBody>
          </p:sp>
          <p:grpSp>
            <p:nvGrpSpPr>
              <p:cNvPr id="19505" name="组合 21"/>
              <p:cNvGrpSpPr/>
              <p:nvPr/>
            </p:nvGrpSpPr>
            <p:grpSpPr>
              <a:xfrm>
                <a:off x="8632" y="1804"/>
                <a:ext cx="10239" cy="2354"/>
                <a:chOff x="8647" y="1804"/>
                <a:chExt cx="10239" cy="2354"/>
              </a:xfrm>
            </p:grpSpPr>
            <p:grpSp>
              <p:nvGrpSpPr>
                <p:cNvPr id="19506" name="组合 22"/>
                <p:cNvGrpSpPr/>
                <p:nvPr/>
              </p:nvGrpSpPr>
              <p:grpSpPr>
                <a:xfrm>
                  <a:off x="8647" y="1804"/>
                  <a:ext cx="8138" cy="1113"/>
                  <a:chOff x="8647" y="1804"/>
                  <a:chExt cx="8138" cy="1113"/>
                </a:xfrm>
              </p:grpSpPr>
              <p:sp>
                <p:nvSpPr>
                  <p:cNvPr id="27" name="文本框 26"/>
                  <p:cNvSpPr txBox="1"/>
                  <p:nvPr/>
                </p:nvSpPr>
                <p:spPr>
                  <a:xfrm>
                    <a:off x="8646" y="2107"/>
                    <a:ext cx="1515" cy="725"/>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sz="2400">
                        <a:latin typeface="楷体" panose="02010609060101010101" charset="-122"/>
                        <a:ea typeface="楷体" panose="02010609060101010101" charset="-122"/>
                      </a:rPr>
                      <a:t>历史</a:t>
                    </a:r>
                    <a:endParaRPr lang="zh-CN" sz="2400">
                      <a:latin typeface="楷体" panose="02010609060101010101" charset="-122"/>
                      <a:ea typeface="楷体" panose="02010609060101010101" charset="-122"/>
                    </a:endParaRPr>
                  </a:p>
                </p:txBody>
              </p:sp>
              <p:grpSp>
                <p:nvGrpSpPr>
                  <p:cNvPr id="19511" name="组合 27"/>
                  <p:cNvGrpSpPr/>
                  <p:nvPr/>
                </p:nvGrpSpPr>
                <p:grpSpPr>
                  <a:xfrm>
                    <a:off x="10163" y="1804"/>
                    <a:ext cx="6622" cy="1113"/>
                    <a:chOff x="10163" y="1804"/>
                    <a:chExt cx="6622" cy="1113"/>
                  </a:xfrm>
                </p:grpSpPr>
                <p:grpSp>
                  <p:nvGrpSpPr>
                    <p:cNvPr id="19512" name="组合 28"/>
                    <p:cNvGrpSpPr/>
                    <p:nvPr/>
                  </p:nvGrpSpPr>
                  <p:grpSpPr>
                    <a:xfrm>
                      <a:off x="10163" y="1804"/>
                      <a:ext cx="3799" cy="1113"/>
                      <a:chOff x="14798" y="6664"/>
                      <a:chExt cx="3799" cy="1113"/>
                    </a:xfrm>
                  </p:grpSpPr>
                  <p:sp>
                    <p:nvSpPr>
                      <p:cNvPr id="31" name="文本框 30"/>
                      <p:cNvSpPr txBox="1"/>
                      <p:nvPr/>
                    </p:nvSpPr>
                    <p:spPr>
                      <a:xfrm>
                        <a:off x="15254" y="6664"/>
                        <a:ext cx="3352" cy="1113"/>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altLang="en-US" sz="2400">
                            <a:latin typeface="楷体" panose="02010609060101010101" charset="-122"/>
                            <a:ea typeface="楷体" panose="02010609060101010101" charset="-122"/>
                          </a:rPr>
                          <a:t>大陆政策</a:t>
                        </a:r>
                        <a:endParaRPr lang="zh-CN" altLang="en-US" sz="2400">
                          <a:latin typeface="楷体" panose="02010609060101010101" charset="-122"/>
                          <a:ea typeface="楷体" panose="02010609060101010101" charset="-122"/>
                        </a:endParaRPr>
                      </a:p>
                      <a:p>
                        <a:pPr algn="ctr" fontAlgn="auto">
                          <a:spcBef>
                            <a:spcPct val="0"/>
                          </a:spcBef>
                          <a:spcAft>
                            <a:spcPct val="0"/>
                          </a:spcAft>
                          <a:defRPr/>
                        </a:pPr>
                        <a:r>
                          <a:rPr lang="zh-CN" altLang="en-US" sz="1600">
                            <a:latin typeface="楷体" panose="02010609060101010101" charset="-122"/>
                            <a:ea typeface="楷体" panose="02010609060101010101" charset="-122"/>
                          </a:rPr>
                          <a:t>侵略扩张的既定国策</a:t>
                        </a:r>
                        <a:endParaRPr lang="en-US" altLang="zh-CN" sz="1600">
                          <a:latin typeface="楷体" panose="02010609060101010101" charset="-122"/>
                          <a:ea typeface="楷体" panose="02010609060101010101" charset="-122"/>
                        </a:endParaRPr>
                      </a:p>
                    </p:txBody>
                  </p:sp>
                  <p:cxnSp>
                    <p:nvCxnSpPr>
                      <p:cNvPr id="32" name="直接连接符 31"/>
                      <p:cNvCxnSpPr/>
                      <p:nvPr/>
                    </p:nvCxnSpPr>
                    <p:spPr>
                      <a:xfrm flipV="1">
                        <a:off x="14799" y="7332"/>
                        <a:ext cx="440" cy="5"/>
                      </a:xfrm>
                      <a:prstGeom prst="line">
                        <a:avLst/>
                      </a:prstGeom>
                    </p:spPr>
                    <p:style>
                      <a:lnRef idx="1">
                        <a:schemeClr val="dk1"/>
                      </a:lnRef>
                      <a:fillRef idx="0">
                        <a:schemeClr val="dk1"/>
                      </a:fillRef>
                      <a:effectRef idx="0">
                        <a:schemeClr val="dk1"/>
                      </a:effectRef>
                      <a:fontRef idx="minor">
                        <a:schemeClr val="tx1"/>
                      </a:fontRef>
                    </p:style>
                  </p:cxnSp>
                </p:grpSp>
                <p:sp>
                  <p:nvSpPr>
                    <p:cNvPr id="30" name="文本框 29"/>
                    <p:cNvSpPr txBox="1"/>
                    <p:nvPr/>
                  </p:nvSpPr>
                  <p:spPr>
                    <a:xfrm>
                      <a:off x="13976" y="1804"/>
                      <a:ext cx="2810" cy="1113"/>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altLang="en-US" sz="2400">
                          <a:latin typeface="楷体" panose="02010609060101010101" charset="-122"/>
                          <a:ea typeface="楷体" panose="02010609060101010101" charset="-122"/>
                        </a:rPr>
                        <a:t>军国主义</a:t>
                      </a:r>
                      <a:endParaRPr lang="zh-CN" altLang="en-US" sz="2400">
                        <a:latin typeface="楷体" panose="02010609060101010101" charset="-122"/>
                        <a:ea typeface="楷体" panose="02010609060101010101" charset="-122"/>
                      </a:endParaRPr>
                    </a:p>
                    <a:p>
                      <a:pPr algn="ctr" fontAlgn="auto">
                        <a:spcBef>
                          <a:spcPct val="0"/>
                        </a:spcBef>
                        <a:spcAft>
                          <a:spcPct val="0"/>
                        </a:spcAft>
                        <a:defRPr/>
                      </a:pPr>
                      <a:r>
                        <a:rPr lang="zh-CN" altLang="en-US" sz="1600">
                          <a:latin typeface="楷体" panose="02010609060101010101" charset="-122"/>
                          <a:ea typeface="楷体" panose="02010609060101010101" charset="-122"/>
                        </a:rPr>
                        <a:t>崇尚武士道传统</a:t>
                      </a:r>
                      <a:endParaRPr lang="zh-CN" altLang="en-US" sz="1600">
                        <a:latin typeface="楷体" panose="02010609060101010101" charset="-122"/>
                        <a:ea typeface="楷体" panose="02010609060101010101" charset="-122"/>
                      </a:endParaRPr>
                    </a:p>
                  </p:txBody>
                </p:sp>
              </p:grpSp>
            </p:grpSp>
            <p:grpSp>
              <p:nvGrpSpPr>
                <p:cNvPr id="19507" name="组合 23"/>
                <p:cNvGrpSpPr/>
                <p:nvPr/>
              </p:nvGrpSpPr>
              <p:grpSpPr>
                <a:xfrm>
                  <a:off x="8647" y="3143"/>
                  <a:ext cx="10239" cy="1015"/>
                  <a:chOff x="8647" y="3143"/>
                  <a:chExt cx="10239" cy="1015"/>
                </a:xfrm>
              </p:grpSpPr>
              <p:sp>
                <p:nvSpPr>
                  <p:cNvPr id="25" name="文本框 24"/>
                  <p:cNvSpPr txBox="1"/>
                  <p:nvPr/>
                </p:nvSpPr>
                <p:spPr>
                  <a:xfrm>
                    <a:off x="8646" y="3434"/>
                    <a:ext cx="1515" cy="725"/>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sz="2400">
                        <a:latin typeface="楷体" panose="02010609060101010101" charset="-122"/>
                        <a:ea typeface="楷体" panose="02010609060101010101" charset="-122"/>
                      </a:rPr>
                      <a:t>现实</a:t>
                    </a:r>
                    <a:endParaRPr lang="zh-CN" sz="2400">
                      <a:latin typeface="楷体" panose="02010609060101010101" charset="-122"/>
                      <a:ea typeface="楷体" panose="02010609060101010101" charset="-122"/>
                    </a:endParaRPr>
                  </a:p>
                </p:txBody>
              </p:sp>
              <p:sp>
                <p:nvSpPr>
                  <p:cNvPr id="26" name="文本框 25"/>
                  <p:cNvSpPr txBox="1"/>
                  <p:nvPr/>
                </p:nvSpPr>
                <p:spPr>
                  <a:xfrm>
                    <a:off x="10619" y="3144"/>
                    <a:ext cx="8267" cy="650"/>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altLang="en-US" sz="2400">
                        <a:latin typeface="楷体" panose="02010609060101010101" charset="-122"/>
                        <a:ea typeface="楷体" panose="02010609060101010101" charset="-122"/>
                      </a:rPr>
                      <a:t>国际</a:t>
                    </a:r>
                    <a:r>
                      <a:rPr lang="en-US" altLang="zh-CN" sz="2000">
                        <a:latin typeface="楷体" panose="02010609060101010101" charset="-122"/>
                        <a:ea typeface="楷体" panose="02010609060101010101" charset="-122"/>
                      </a:rPr>
                      <a:t>:</a:t>
                    </a:r>
                    <a:r>
                      <a:rPr lang="zh-CN" altLang="en-US" sz="2000">
                        <a:latin typeface="楷体" panose="02010609060101010101" charset="-122"/>
                        <a:ea typeface="楷体" panose="02010609060101010101" charset="-122"/>
                      </a:rPr>
                      <a:t>世界经济危机，日本对外扩张转嫁危机</a:t>
                    </a:r>
                    <a:endParaRPr lang="zh-CN" altLang="en-US" sz="2000">
                      <a:latin typeface="楷体" panose="02010609060101010101" charset="-122"/>
                      <a:ea typeface="楷体" panose="02010609060101010101" charset="-122"/>
                    </a:endParaRPr>
                  </a:p>
                </p:txBody>
              </p:sp>
            </p:grpSp>
          </p:grpSp>
        </p:grpSp>
        <p:cxnSp>
          <p:nvCxnSpPr>
            <p:cNvPr id="18" name="直接连接符 17"/>
            <p:cNvCxnSpPr/>
            <p:nvPr/>
          </p:nvCxnSpPr>
          <p:spPr>
            <a:xfrm flipV="1">
              <a:off x="10493" y="3706"/>
              <a:ext cx="440" cy="5"/>
            </a:xfrm>
            <a:prstGeom prst="line">
              <a:avLst/>
            </a:prstGeom>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10933" y="3711"/>
              <a:ext cx="8265" cy="725"/>
            </a:xfrm>
            <a:prstGeom prst="rect">
              <a:avLst/>
            </a:prstGeom>
            <a:noFill/>
            <a:ln>
              <a:solidFill>
                <a:schemeClr val="tx1">
                  <a:lumMod val="75000"/>
                  <a:lumOff val="25000"/>
                </a:schemeClr>
              </a:solidFill>
            </a:ln>
          </p:spPr>
          <p:txBody>
            <a:bodyPr>
              <a:spAutoFit/>
            </a:bodyPr>
            <a:lstStyle/>
            <a:p>
              <a:pPr fontAlgn="auto">
                <a:spcBef>
                  <a:spcPct val="0"/>
                </a:spcBef>
                <a:spcAft>
                  <a:spcPct val="0"/>
                </a:spcAft>
                <a:defRPr/>
              </a:pPr>
              <a:r>
                <a:rPr lang="zh-CN" altLang="en-US" sz="2400">
                  <a:latin typeface="楷体" panose="02010609060101010101" charset="-122"/>
                  <a:ea typeface="楷体" panose="02010609060101010101" charset="-122"/>
                </a:rPr>
                <a:t>国内：</a:t>
              </a:r>
              <a:r>
                <a:rPr lang="zh-CN" altLang="en-US" sz="2000">
                  <a:latin typeface="楷体" panose="02010609060101010101" charset="-122"/>
                  <a:ea typeface="楷体" panose="02010609060101010101" charset="-122"/>
                </a:rPr>
                <a:t>国民党围剿红军，给日本可趁之机</a:t>
              </a:r>
              <a:endParaRPr lang="zh-CN" altLang="en-US" sz="2000">
                <a:latin typeface="楷体" panose="02010609060101010101" charset="-122"/>
                <a:ea typeface="楷体" panose="02010609060101010101" charset="-122"/>
              </a:endParaRPr>
            </a:p>
          </p:txBody>
        </p:sp>
      </p:grpSp>
      <p:grpSp>
        <p:nvGrpSpPr>
          <p:cNvPr id="19464" name="组合 32"/>
          <p:cNvGrpSpPr/>
          <p:nvPr/>
        </p:nvGrpSpPr>
        <p:grpSpPr>
          <a:xfrm>
            <a:off x="4883150" y="2906713"/>
            <a:ext cx="6529388" cy="798512"/>
            <a:chOff x="7690" y="4578"/>
            <a:chExt cx="10283" cy="1256"/>
          </a:xfrm>
        </p:grpSpPr>
        <p:grpSp>
          <p:nvGrpSpPr>
            <p:cNvPr id="19490" name="组合 33"/>
            <p:cNvGrpSpPr/>
            <p:nvPr/>
          </p:nvGrpSpPr>
          <p:grpSpPr>
            <a:xfrm>
              <a:off x="8019" y="4578"/>
              <a:ext cx="9954" cy="1256"/>
              <a:chOff x="7974" y="4578"/>
              <a:chExt cx="9954" cy="1256"/>
            </a:xfrm>
          </p:grpSpPr>
          <p:grpSp>
            <p:nvGrpSpPr>
              <p:cNvPr id="19492" name="组合 35"/>
              <p:cNvGrpSpPr/>
              <p:nvPr/>
            </p:nvGrpSpPr>
            <p:grpSpPr>
              <a:xfrm>
                <a:off x="7974" y="4578"/>
                <a:ext cx="9955" cy="629"/>
                <a:chOff x="7974" y="4578"/>
                <a:chExt cx="9955" cy="629"/>
              </a:xfrm>
            </p:grpSpPr>
            <p:sp>
              <p:nvSpPr>
                <p:cNvPr id="41" name="文本框 40"/>
                <p:cNvSpPr txBox="1"/>
                <p:nvPr/>
              </p:nvSpPr>
              <p:spPr>
                <a:xfrm>
                  <a:off x="7975" y="4578"/>
                  <a:ext cx="2315" cy="629"/>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sz="2000">
                      <a:latin typeface="楷体" panose="02010609060101010101" charset="-122"/>
                      <a:ea typeface="楷体" panose="02010609060101010101" charset="-122"/>
                    </a:rPr>
                    <a:t>九一八事变</a:t>
                  </a:r>
                  <a:endParaRPr lang="zh-CN" sz="2000">
                    <a:latin typeface="楷体" panose="02010609060101010101" charset="-122"/>
                    <a:ea typeface="楷体" panose="02010609060101010101" charset="-122"/>
                  </a:endParaRPr>
                </a:p>
              </p:txBody>
            </p:sp>
            <p:sp>
              <p:nvSpPr>
                <p:cNvPr id="42" name="文本框 41"/>
                <p:cNvSpPr txBox="1"/>
                <p:nvPr/>
              </p:nvSpPr>
              <p:spPr>
                <a:xfrm>
                  <a:off x="10293" y="4578"/>
                  <a:ext cx="2843" cy="629"/>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sz="2000">
                      <a:latin typeface="楷体" panose="02010609060101010101" charset="-122"/>
                      <a:ea typeface="楷体" panose="02010609060101010101" charset="-122"/>
                    </a:rPr>
                    <a:t>一</a:t>
                  </a:r>
                  <a:r>
                    <a:rPr lang="en-US" altLang="zh-CN" sz="2000">
                      <a:latin typeface="楷体" panose="02010609060101010101" charset="-122"/>
                      <a:ea typeface="楷体" panose="02010609060101010101" charset="-122"/>
                    </a:rPr>
                    <a:t>·</a:t>
                  </a:r>
                  <a:r>
                    <a:rPr lang="zh-CN" sz="2000">
                      <a:latin typeface="楷体" panose="02010609060101010101" charset="-122"/>
                      <a:ea typeface="楷体" panose="02010609060101010101" charset="-122"/>
                    </a:rPr>
                    <a:t>二八事变</a:t>
                  </a:r>
                  <a:endParaRPr lang="zh-CN" sz="2000">
                    <a:latin typeface="楷体" panose="02010609060101010101" charset="-122"/>
                    <a:ea typeface="楷体" panose="02010609060101010101" charset="-122"/>
                  </a:endParaRPr>
                </a:p>
              </p:txBody>
            </p:sp>
            <p:sp>
              <p:nvSpPr>
                <p:cNvPr id="43" name="文本框 42"/>
                <p:cNvSpPr txBox="1"/>
                <p:nvPr/>
              </p:nvSpPr>
              <p:spPr>
                <a:xfrm>
                  <a:off x="13135" y="4578"/>
                  <a:ext cx="1975" cy="629"/>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sz="2000">
                      <a:latin typeface="楷体" panose="02010609060101010101" charset="-122"/>
                      <a:ea typeface="楷体" panose="02010609060101010101" charset="-122"/>
                    </a:rPr>
                    <a:t>进犯长城</a:t>
                  </a:r>
                  <a:endParaRPr lang="zh-CN" sz="2000">
                    <a:latin typeface="楷体" panose="02010609060101010101" charset="-122"/>
                    <a:ea typeface="楷体" panose="02010609060101010101" charset="-122"/>
                  </a:endParaRPr>
                </a:p>
              </p:txBody>
            </p:sp>
            <p:sp>
              <p:nvSpPr>
                <p:cNvPr id="44" name="文本框 43"/>
                <p:cNvSpPr txBox="1"/>
                <p:nvPr/>
              </p:nvSpPr>
              <p:spPr>
                <a:xfrm>
                  <a:off x="15110" y="4578"/>
                  <a:ext cx="2818" cy="629"/>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sz="2000">
                      <a:latin typeface="楷体" panose="02010609060101010101" charset="-122"/>
                      <a:ea typeface="楷体" panose="02010609060101010101" charset="-122"/>
                    </a:rPr>
                    <a:t>华北事变</a:t>
                  </a:r>
                  <a:endParaRPr lang="zh-CN" sz="2000">
                    <a:latin typeface="楷体" panose="02010609060101010101" charset="-122"/>
                    <a:ea typeface="楷体" panose="02010609060101010101" charset="-122"/>
                  </a:endParaRPr>
                </a:p>
              </p:txBody>
            </p:sp>
          </p:grpSp>
          <p:sp>
            <p:nvSpPr>
              <p:cNvPr id="37" name="文本框 36"/>
              <p:cNvSpPr txBox="1"/>
              <p:nvPr/>
            </p:nvSpPr>
            <p:spPr>
              <a:xfrm>
                <a:off x="7975" y="5207"/>
                <a:ext cx="2318" cy="627"/>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sz="2000">
                    <a:latin typeface="楷体" panose="02010609060101010101" charset="-122"/>
                    <a:ea typeface="楷体" panose="02010609060101010101" charset="-122"/>
                  </a:rPr>
                  <a:t>不抵抗政策</a:t>
                </a:r>
                <a:endParaRPr lang="zh-CN" sz="2000">
                  <a:latin typeface="楷体" panose="02010609060101010101" charset="-122"/>
                  <a:ea typeface="楷体" panose="02010609060101010101" charset="-122"/>
                </a:endParaRPr>
              </a:p>
            </p:txBody>
          </p:sp>
          <p:sp>
            <p:nvSpPr>
              <p:cNvPr id="38" name="文本框 37"/>
              <p:cNvSpPr txBox="1"/>
              <p:nvPr/>
            </p:nvSpPr>
            <p:spPr>
              <a:xfrm>
                <a:off x="10293" y="5207"/>
                <a:ext cx="2843" cy="627"/>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sz="2000">
                    <a:latin typeface="楷体" panose="02010609060101010101" charset="-122"/>
                    <a:ea typeface="楷体" panose="02010609060101010101" charset="-122"/>
                  </a:rPr>
                  <a:t>上海十九路军</a:t>
                </a:r>
                <a:endParaRPr lang="zh-CN" sz="2000">
                  <a:latin typeface="楷体" panose="02010609060101010101" charset="-122"/>
                  <a:ea typeface="楷体" panose="02010609060101010101" charset="-122"/>
                </a:endParaRPr>
              </a:p>
            </p:txBody>
          </p:sp>
          <p:sp>
            <p:nvSpPr>
              <p:cNvPr id="39" name="文本框 38"/>
              <p:cNvSpPr txBox="1"/>
              <p:nvPr/>
            </p:nvSpPr>
            <p:spPr>
              <a:xfrm>
                <a:off x="13135" y="5207"/>
                <a:ext cx="1975" cy="627"/>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altLang="en-US" sz="2000">
                    <a:latin typeface="楷体" panose="02010609060101010101" charset="-122"/>
                    <a:ea typeface="楷体" panose="02010609060101010101" charset="-122"/>
                  </a:rPr>
                  <a:t>爱国官兵</a:t>
                </a:r>
                <a:endParaRPr lang="zh-CN" altLang="en-US" sz="2000">
                  <a:latin typeface="楷体" panose="02010609060101010101" charset="-122"/>
                  <a:ea typeface="楷体" panose="02010609060101010101" charset="-122"/>
                </a:endParaRPr>
              </a:p>
            </p:txBody>
          </p:sp>
          <p:sp>
            <p:nvSpPr>
              <p:cNvPr id="40" name="文本框 39"/>
              <p:cNvSpPr txBox="1"/>
              <p:nvPr/>
            </p:nvSpPr>
            <p:spPr>
              <a:xfrm>
                <a:off x="15113" y="5207"/>
                <a:ext cx="2815" cy="627"/>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altLang="en-US" sz="2000">
                    <a:latin typeface="楷体" panose="02010609060101010101" charset="-122"/>
                    <a:ea typeface="楷体" panose="02010609060101010101" charset="-122"/>
                  </a:rPr>
                  <a:t>一二</a:t>
                </a:r>
                <a:r>
                  <a:rPr lang="en-US" altLang="zh-CN" sz="2000">
                    <a:latin typeface="楷体" panose="02010609060101010101" charset="-122"/>
                    <a:ea typeface="楷体" panose="02010609060101010101" charset="-122"/>
                  </a:rPr>
                  <a:t>·</a:t>
                </a:r>
                <a:r>
                  <a:rPr lang="zh-CN" altLang="en-US" sz="2000">
                    <a:latin typeface="楷体" panose="02010609060101010101" charset="-122"/>
                    <a:ea typeface="楷体" panose="02010609060101010101" charset="-122"/>
                  </a:rPr>
                  <a:t>九运动</a:t>
                </a:r>
                <a:endParaRPr lang="zh-CN" altLang="en-US" sz="2000">
                  <a:latin typeface="楷体" panose="02010609060101010101" charset="-122"/>
                  <a:ea typeface="楷体" panose="02010609060101010101" charset="-122"/>
                </a:endParaRPr>
              </a:p>
            </p:txBody>
          </p:sp>
        </p:grpSp>
        <p:cxnSp>
          <p:nvCxnSpPr>
            <p:cNvPr id="35" name="直接连接符 34"/>
            <p:cNvCxnSpPr/>
            <p:nvPr/>
          </p:nvCxnSpPr>
          <p:spPr>
            <a:xfrm>
              <a:off x="7690" y="5212"/>
              <a:ext cx="318" cy="0"/>
            </a:xfrm>
            <a:prstGeom prst="line">
              <a:avLst/>
            </a:prstGeom>
          </p:spPr>
          <p:style>
            <a:lnRef idx="1">
              <a:schemeClr val="dk1"/>
            </a:lnRef>
            <a:fillRef idx="0">
              <a:schemeClr val="dk1"/>
            </a:fillRef>
            <a:effectRef idx="0">
              <a:schemeClr val="dk1"/>
            </a:effectRef>
            <a:fontRef idx="minor">
              <a:schemeClr val="tx1"/>
            </a:fontRef>
          </p:style>
        </p:cxnSp>
      </p:grpSp>
      <p:grpSp>
        <p:nvGrpSpPr>
          <p:cNvPr id="19465" name="组合 44"/>
          <p:cNvGrpSpPr/>
          <p:nvPr/>
        </p:nvGrpSpPr>
        <p:grpSpPr>
          <a:xfrm>
            <a:off x="4967288" y="4808538"/>
            <a:ext cx="6373812" cy="1868487"/>
            <a:chOff x="7823" y="7573"/>
            <a:chExt cx="10037" cy="2942"/>
          </a:xfrm>
        </p:grpSpPr>
        <p:sp>
          <p:nvSpPr>
            <p:cNvPr id="46" name="左大括号 45"/>
            <p:cNvSpPr/>
            <p:nvPr/>
          </p:nvSpPr>
          <p:spPr>
            <a:xfrm>
              <a:off x="7823" y="8033"/>
              <a:ext cx="642" cy="1397"/>
            </a:xfrm>
            <a:prstGeom prst="leftBrace">
              <a:avLst>
                <a:gd name="adj1" fmla="val 0"/>
                <a:gd name="adj2" fmla="val 5068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ct val="0"/>
                </a:spcBef>
                <a:spcAft>
                  <a:spcPct val="0"/>
                </a:spcAft>
                <a:defRPr/>
              </a:pPr>
              <a:endParaRPr lang="zh-CN" altLang="en-US"/>
            </a:p>
          </p:txBody>
        </p:sp>
        <p:grpSp>
          <p:nvGrpSpPr>
            <p:cNvPr id="19479" name="组合 46"/>
            <p:cNvGrpSpPr/>
            <p:nvPr/>
          </p:nvGrpSpPr>
          <p:grpSpPr>
            <a:xfrm>
              <a:off x="8464" y="7573"/>
              <a:ext cx="9397" cy="2942"/>
              <a:chOff x="8464" y="7573"/>
              <a:chExt cx="9397" cy="2942"/>
            </a:xfrm>
          </p:grpSpPr>
          <p:grpSp>
            <p:nvGrpSpPr>
              <p:cNvPr id="19480" name="组合 47"/>
              <p:cNvGrpSpPr/>
              <p:nvPr/>
            </p:nvGrpSpPr>
            <p:grpSpPr>
              <a:xfrm>
                <a:off x="8464" y="7573"/>
                <a:ext cx="3961" cy="2942"/>
                <a:chOff x="8464" y="7573"/>
                <a:chExt cx="1517" cy="2942"/>
              </a:xfrm>
            </p:grpSpPr>
            <p:sp>
              <p:nvSpPr>
                <p:cNvPr id="54" name="文本框 53"/>
                <p:cNvSpPr txBox="1"/>
                <p:nvPr/>
              </p:nvSpPr>
              <p:spPr>
                <a:xfrm>
                  <a:off x="8464" y="7573"/>
                  <a:ext cx="1515" cy="725"/>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sz="2400">
                      <a:latin typeface="楷体" panose="02010609060101010101" charset="-122"/>
                      <a:ea typeface="楷体" panose="02010609060101010101" charset="-122"/>
                    </a:rPr>
                    <a:t>国统区</a:t>
                  </a:r>
                  <a:endParaRPr lang="zh-CN" sz="2400">
                    <a:latin typeface="楷体" panose="02010609060101010101" charset="-122"/>
                    <a:ea typeface="楷体" panose="02010609060101010101" charset="-122"/>
                  </a:endParaRPr>
                </a:p>
              </p:txBody>
            </p:sp>
            <p:sp>
              <p:nvSpPr>
                <p:cNvPr id="55" name="文本框 54"/>
                <p:cNvSpPr txBox="1"/>
                <p:nvPr/>
              </p:nvSpPr>
              <p:spPr>
                <a:xfrm>
                  <a:off x="8464" y="9065"/>
                  <a:ext cx="1516" cy="725"/>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sz="2400">
                      <a:latin typeface="楷体" panose="02010609060101010101" charset="-122"/>
                      <a:ea typeface="楷体" panose="02010609060101010101" charset="-122"/>
                    </a:rPr>
                    <a:t>抗日敌后根据地</a:t>
                  </a:r>
                  <a:endParaRPr lang="zh-CN" sz="2400">
                    <a:latin typeface="楷体" panose="02010609060101010101" charset="-122"/>
                    <a:ea typeface="楷体" panose="02010609060101010101" charset="-122"/>
                  </a:endParaRPr>
                </a:p>
              </p:txBody>
            </p:sp>
            <p:sp>
              <p:nvSpPr>
                <p:cNvPr id="56" name="文本框 55"/>
                <p:cNvSpPr txBox="1"/>
                <p:nvPr/>
              </p:nvSpPr>
              <p:spPr>
                <a:xfrm>
                  <a:off x="8465" y="8318"/>
                  <a:ext cx="1515" cy="725"/>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sz="2400">
                      <a:latin typeface="楷体" panose="02010609060101010101" charset="-122"/>
                      <a:ea typeface="楷体" panose="02010609060101010101" charset="-122"/>
                    </a:rPr>
                    <a:t>沦陷区</a:t>
                  </a:r>
                  <a:endParaRPr lang="zh-CN" sz="2400">
                    <a:latin typeface="楷体" panose="02010609060101010101" charset="-122"/>
                    <a:ea typeface="楷体" panose="02010609060101010101" charset="-122"/>
                  </a:endParaRPr>
                </a:p>
              </p:txBody>
            </p:sp>
            <p:sp>
              <p:nvSpPr>
                <p:cNvPr id="57" name="文本框 56"/>
                <p:cNvSpPr txBox="1"/>
                <p:nvPr/>
              </p:nvSpPr>
              <p:spPr>
                <a:xfrm>
                  <a:off x="8465" y="9790"/>
                  <a:ext cx="1516" cy="725"/>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sz="2400">
                      <a:latin typeface="楷体" panose="02010609060101010101" charset="-122"/>
                      <a:ea typeface="楷体" panose="02010609060101010101" charset="-122"/>
                    </a:rPr>
                    <a:t>反人道主义暴行</a:t>
                  </a:r>
                  <a:endParaRPr lang="zh-CN" sz="2400">
                    <a:latin typeface="楷体" panose="02010609060101010101" charset="-122"/>
                    <a:ea typeface="楷体" panose="02010609060101010101" charset="-122"/>
                  </a:endParaRPr>
                </a:p>
              </p:txBody>
            </p:sp>
          </p:grpSp>
          <p:grpSp>
            <p:nvGrpSpPr>
              <p:cNvPr id="19481" name="组合 48"/>
              <p:cNvGrpSpPr/>
              <p:nvPr/>
            </p:nvGrpSpPr>
            <p:grpSpPr>
              <a:xfrm>
                <a:off x="12420" y="7585"/>
                <a:ext cx="5441" cy="2930"/>
                <a:chOff x="12420" y="7604"/>
                <a:chExt cx="3961" cy="2911"/>
              </a:xfrm>
            </p:grpSpPr>
            <p:sp>
              <p:nvSpPr>
                <p:cNvPr id="50" name="文本框 49"/>
                <p:cNvSpPr txBox="1"/>
                <p:nvPr/>
              </p:nvSpPr>
              <p:spPr>
                <a:xfrm>
                  <a:off x="12418" y="7604"/>
                  <a:ext cx="3956" cy="720"/>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altLang="en-US" sz="2300">
                      <a:latin typeface="楷体" panose="02010609060101010101" charset="-122"/>
                      <a:ea typeface="楷体" panose="02010609060101010101" charset="-122"/>
                    </a:rPr>
                    <a:t>南京大屠杀、重庆轰炸</a:t>
                  </a:r>
                  <a:endParaRPr lang="zh-CN" altLang="en-US" sz="2300">
                    <a:latin typeface="楷体" panose="02010609060101010101" charset="-122"/>
                    <a:ea typeface="楷体" panose="02010609060101010101" charset="-122"/>
                  </a:endParaRPr>
                </a:p>
              </p:txBody>
            </p:sp>
            <p:sp>
              <p:nvSpPr>
                <p:cNvPr id="51" name="文本框 50"/>
                <p:cNvSpPr txBox="1"/>
                <p:nvPr/>
              </p:nvSpPr>
              <p:spPr>
                <a:xfrm>
                  <a:off x="12413" y="9052"/>
                  <a:ext cx="3962" cy="723"/>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sz="2300">
                      <a:latin typeface="楷体" panose="02010609060101010101" charset="-122"/>
                      <a:ea typeface="楷体" panose="02010609060101010101" charset="-122"/>
                    </a:rPr>
                    <a:t>三光政策、治安强化运动</a:t>
                  </a:r>
                  <a:endParaRPr lang="zh-CN" sz="2300">
                    <a:latin typeface="楷体" panose="02010609060101010101" charset="-122"/>
                    <a:ea typeface="楷体" panose="02010609060101010101" charset="-122"/>
                  </a:endParaRPr>
                </a:p>
              </p:txBody>
            </p:sp>
            <p:sp>
              <p:nvSpPr>
                <p:cNvPr id="52" name="文本框 51"/>
                <p:cNvSpPr txBox="1"/>
                <p:nvPr/>
              </p:nvSpPr>
              <p:spPr>
                <a:xfrm>
                  <a:off x="12417" y="8325"/>
                  <a:ext cx="3956" cy="723"/>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sz="2300">
                      <a:latin typeface="楷体" panose="02010609060101010101" charset="-122"/>
                      <a:ea typeface="楷体" panose="02010609060101010101" charset="-122"/>
                    </a:rPr>
                    <a:t>以华制华、以战养战</a:t>
                  </a:r>
                  <a:endParaRPr lang="zh-CN" sz="2300">
                    <a:latin typeface="楷体" panose="02010609060101010101" charset="-122"/>
                    <a:ea typeface="楷体" panose="02010609060101010101" charset="-122"/>
                  </a:endParaRPr>
                </a:p>
              </p:txBody>
            </p:sp>
            <p:sp>
              <p:nvSpPr>
                <p:cNvPr id="53" name="文本框 52"/>
                <p:cNvSpPr txBox="1"/>
                <p:nvPr/>
              </p:nvSpPr>
              <p:spPr>
                <a:xfrm>
                  <a:off x="12413" y="9795"/>
                  <a:ext cx="3962" cy="720"/>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sz="2300">
                      <a:latin typeface="楷体" panose="02010609060101010101" charset="-122"/>
                      <a:ea typeface="楷体" panose="02010609060101010101" charset="-122"/>
                    </a:rPr>
                    <a:t>细菌试验、慰安妇制度</a:t>
                  </a:r>
                  <a:endParaRPr lang="zh-CN" sz="2300">
                    <a:latin typeface="楷体" panose="02010609060101010101" charset="-122"/>
                    <a:ea typeface="楷体" panose="02010609060101010101" charset="-122"/>
                  </a:endParaRPr>
                </a:p>
              </p:txBody>
            </p:sp>
          </p:grpSp>
        </p:grpSp>
      </p:grpSp>
      <p:grpSp>
        <p:nvGrpSpPr>
          <p:cNvPr id="19466" name="组合 57"/>
          <p:cNvGrpSpPr/>
          <p:nvPr/>
        </p:nvGrpSpPr>
        <p:grpSpPr>
          <a:xfrm>
            <a:off x="4883150" y="3900488"/>
            <a:ext cx="6670675" cy="814387"/>
            <a:chOff x="7690" y="6143"/>
            <a:chExt cx="10505" cy="1281"/>
          </a:xfrm>
        </p:grpSpPr>
        <p:grpSp>
          <p:nvGrpSpPr>
            <p:cNvPr id="19467" name="组合 58"/>
            <p:cNvGrpSpPr/>
            <p:nvPr/>
          </p:nvGrpSpPr>
          <p:grpSpPr>
            <a:xfrm>
              <a:off x="7690" y="6143"/>
              <a:ext cx="4905" cy="1262"/>
              <a:chOff x="7690" y="6143"/>
              <a:chExt cx="4905" cy="1262"/>
            </a:xfrm>
          </p:grpSpPr>
          <p:sp>
            <p:nvSpPr>
              <p:cNvPr id="65" name="文本框 64"/>
              <p:cNvSpPr txBox="1"/>
              <p:nvPr/>
            </p:nvSpPr>
            <p:spPr>
              <a:xfrm>
                <a:off x="10335" y="6220"/>
                <a:ext cx="2260" cy="1114"/>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sz="2000">
                    <a:latin typeface="楷体" panose="02010609060101010101" charset="-122"/>
                    <a:ea typeface="楷体" panose="02010609060101010101" charset="-122"/>
                  </a:rPr>
                  <a:t>西安事变</a:t>
                </a:r>
                <a:endParaRPr lang="zh-CN" sz="2000">
                  <a:latin typeface="楷体" panose="02010609060101010101" charset="-122"/>
                  <a:ea typeface="楷体" panose="02010609060101010101" charset="-122"/>
                </a:endParaRPr>
              </a:p>
              <a:p>
                <a:pPr algn="ctr" fontAlgn="auto">
                  <a:spcBef>
                    <a:spcPct val="0"/>
                  </a:spcBef>
                  <a:spcAft>
                    <a:spcPct val="0"/>
                  </a:spcAft>
                  <a:defRPr/>
                </a:pPr>
                <a:r>
                  <a:rPr lang="zh-CN" sz="2000">
                    <a:latin typeface="楷体" panose="02010609060101010101" charset="-122"/>
                    <a:ea typeface="楷体" panose="02010609060101010101" charset="-122"/>
                  </a:rPr>
                  <a:t>和平解决</a:t>
                </a:r>
                <a:endParaRPr lang="zh-CN" sz="2000">
                  <a:latin typeface="楷体" panose="02010609060101010101" charset="-122"/>
                  <a:ea typeface="楷体" panose="02010609060101010101" charset="-122"/>
                </a:endParaRPr>
              </a:p>
            </p:txBody>
          </p:sp>
          <p:grpSp>
            <p:nvGrpSpPr>
              <p:cNvPr id="19474" name="组合 65"/>
              <p:cNvGrpSpPr/>
              <p:nvPr/>
            </p:nvGrpSpPr>
            <p:grpSpPr>
              <a:xfrm>
                <a:off x="7690" y="6143"/>
                <a:ext cx="2656" cy="1262"/>
                <a:chOff x="7690" y="6143"/>
                <a:chExt cx="2656" cy="1262"/>
              </a:xfrm>
            </p:grpSpPr>
            <p:sp>
              <p:nvSpPr>
                <p:cNvPr id="19475" name="文本框 66"/>
                <p:cNvSpPr txBox="1">
                  <a:spLocks noChangeArrowheads="1"/>
                </p:cNvSpPr>
                <p:nvPr/>
              </p:nvSpPr>
              <p:spPr bwMode="auto">
                <a:xfrm>
                  <a:off x="8020" y="6143"/>
                  <a:ext cx="2316" cy="628"/>
                </a:xfrm>
                <a:prstGeom prst="rect">
                  <a:avLst/>
                </a:prstGeom>
                <a:noFill/>
                <a:ln w="9525">
                  <a:noFill/>
                  <a:miter lim="800000"/>
                </a:ln>
              </p:spPr>
              <p:txBody>
                <a:bodyPr>
                  <a:spAutoFit/>
                </a:bodyPr>
                <a:lstStyle/>
                <a:p>
                  <a:pPr algn="ctr"/>
                  <a:r>
                    <a:rPr lang="zh-CN" altLang="en-US" sz="2000">
                      <a:latin typeface="楷体" panose="02010609060101010101" charset="-122"/>
                      <a:ea typeface="楷体" panose="02010609060101010101" charset="-122"/>
                    </a:rPr>
                    <a:t>八一宣言</a:t>
                  </a:r>
                  <a:endParaRPr lang="zh-CN" altLang="en-US" sz="2000">
                    <a:latin typeface="楷体" panose="02010609060101010101" charset="-122"/>
                    <a:ea typeface="楷体" panose="02010609060101010101" charset="-122"/>
                  </a:endParaRPr>
                </a:p>
              </p:txBody>
            </p:sp>
            <p:sp>
              <p:nvSpPr>
                <p:cNvPr id="19476" name="文本框 67"/>
                <p:cNvSpPr txBox="1">
                  <a:spLocks noChangeArrowheads="1"/>
                </p:cNvSpPr>
                <p:nvPr/>
              </p:nvSpPr>
              <p:spPr bwMode="auto">
                <a:xfrm>
                  <a:off x="8020" y="6777"/>
                  <a:ext cx="2316" cy="628"/>
                </a:xfrm>
                <a:prstGeom prst="rect">
                  <a:avLst/>
                </a:prstGeom>
                <a:noFill/>
                <a:ln w="9525">
                  <a:noFill/>
                  <a:miter lim="800000"/>
                </a:ln>
              </p:spPr>
              <p:txBody>
                <a:bodyPr>
                  <a:spAutoFit/>
                </a:bodyPr>
                <a:lstStyle/>
                <a:p>
                  <a:pPr algn="ctr"/>
                  <a:r>
                    <a:rPr lang="zh-CN" altLang="en-US" sz="2000">
                      <a:latin typeface="楷体" panose="02010609060101010101" charset="-122"/>
                      <a:ea typeface="楷体" panose="02010609060101010101" charset="-122"/>
                    </a:rPr>
                    <a:t>瓦窑堡会议</a:t>
                  </a:r>
                  <a:endParaRPr lang="zh-CN" altLang="en-US" sz="2000">
                    <a:latin typeface="楷体" panose="02010609060101010101" charset="-122"/>
                    <a:ea typeface="楷体" panose="02010609060101010101" charset="-122"/>
                  </a:endParaRPr>
                </a:p>
              </p:txBody>
            </p:sp>
            <p:cxnSp>
              <p:nvCxnSpPr>
                <p:cNvPr id="69" name="直接连接符 68"/>
                <p:cNvCxnSpPr/>
                <p:nvPr/>
              </p:nvCxnSpPr>
              <p:spPr>
                <a:xfrm flipV="1">
                  <a:off x="7690" y="6757"/>
                  <a:ext cx="2655" cy="17"/>
                </a:xfrm>
                <a:prstGeom prst="line">
                  <a:avLst/>
                </a:prstGeom>
              </p:spPr>
              <p:style>
                <a:lnRef idx="1">
                  <a:schemeClr val="dk1"/>
                </a:lnRef>
                <a:fillRef idx="0">
                  <a:schemeClr val="dk1"/>
                </a:fillRef>
                <a:effectRef idx="0">
                  <a:schemeClr val="dk1"/>
                </a:effectRef>
                <a:fontRef idx="minor">
                  <a:schemeClr val="tx1"/>
                </a:fontRef>
              </p:style>
            </p:cxnSp>
          </p:grpSp>
        </p:grpSp>
        <p:grpSp>
          <p:nvGrpSpPr>
            <p:cNvPr id="19468" name="组合 59"/>
            <p:cNvGrpSpPr/>
            <p:nvPr/>
          </p:nvGrpSpPr>
          <p:grpSpPr>
            <a:xfrm>
              <a:off x="12595" y="6148"/>
              <a:ext cx="2076" cy="1276"/>
              <a:chOff x="12595" y="6148"/>
              <a:chExt cx="2076" cy="1276"/>
            </a:xfrm>
          </p:grpSpPr>
          <p:cxnSp>
            <p:nvCxnSpPr>
              <p:cNvPr id="62" name="直接连接符 61"/>
              <p:cNvCxnSpPr/>
              <p:nvPr/>
            </p:nvCxnSpPr>
            <p:spPr>
              <a:xfrm flipV="1">
                <a:off x="12595" y="6772"/>
                <a:ext cx="1878" cy="25"/>
              </a:xfrm>
              <a:prstGeom prst="line">
                <a:avLst/>
              </a:prstGeom>
            </p:spPr>
            <p:style>
              <a:lnRef idx="1">
                <a:schemeClr val="dk1"/>
              </a:lnRef>
              <a:fillRef idx="0">
                <a:schemeClr val="dk1"/>
              </a:fillRef>
              <a:effectRef idx="0">
                <a:schemeClr val="dk1"/>
              </a:effectRef>
              <a:fontRef idx="minor">
                <a:schemeClr val="tx1"/>
              </a:fontRef>
            </p:style>
          </p:cxnSp>
          <p:sp>
            <p:nvSpPr>
              <p:cNvPr id="19471" name="文本框 62"/>
              <p:cNvSpPr txBox="1">
                <a:spLocks noChangeArrowheads="1"/>
              </p:cNvSpPr>
              <p:nvPr/>
            </p:nvSpPr>
            <p:spPr bwMode="auto">
              <a:xfrm>
                <a:off x="12595" y="6148"/>
                <a:ext cx="2076" cy="628"/>
              </a:xfrm>
              <a:prstGeom prst="rect">
                <a:avLst/>
              </a:prstGeom>
              <a:noFill/>
              <a:ln w="9525">
                <a:noFill/>
                <a:miter lim="800000"/>
              </a:ln>
            </p:spPr>
            <p:txBody>
              <a:bodyPr>
                <a:spAutoFit/>
              </a:bodyPr>
              <a:lstStyle/>
              <a:p>
                <a:pPr algn="ctr"/>
                <a:r>
                  <a:rPr lang="zh-CN" altLang="en-US" sz="2000">
                    <a:latin typeface="楷体" panose="02010609060101010101" charset="-122"/>
                    <a:ea typeface="楷体" panose="02010609060101010101" charset="-122"/>
                  </a:rPr>
                  <a:t>七七事变</a:t>
                </a:r>
                <a:endParaRPr lang="zh-CN" altLang="en-US" sz="2000">
                  <a:latin typeface="楷体" panose="02010609060101010101" charset="-122"/>
                  <a:ea typeface="楷体" panose="02010609060101010101" charset="-122"/>
                </a:endParaRPr>
              </a:p>
            </p:txBody>
          </p:sp>
          <p:sp>
            <p:nvSpPr>
              <p:cNvPr id="19472" name="文本框 63"/>
              <p:cNvSpPr txBox="1">
                <a:spLocks noChangeArrowheads="1"/>
              </p:cNvSpPr>
              <p:nvPr/>
            </p:nvSpPr>
            <p:spPr bwMode="auto">
              <a:xfrm>
                <a:off x="12678" y="6796"/>
                <a:ext cx="1888" cy="628"/>
              </a:xfrm>
              <a:prstGeom prst="rect">
                <a:avLst/>
              </a:prstGeom>
              <a:noFill/>
              <a:ln w="9525">
                <a:noFill/>
                <a:miter lim="800000"/>
              </a:ln>
            </p:spPr>
            <p:txBody>
              <a:bodyPr wrap="none">
                <a:spAutoFit/>
              </a:bodyPr>
              <a:lstStyle/>
              <a:p>
                <a:r>
                  <a:rPr lang="zh-CN" altLang="en-US" sz="2000">
                    <a:latin typeface="楷体" panose="02010609060101010101" charset="-122"/>
                    <a:ea typeface="楷体" panose="02010609060101010101" charset="-122"/>
                    <a:sym typeface="+mn-ea"/>
                  </a:rPr>
                  <a:t>全面侵华</a:t>
                </a:r>
                <a:endParaRPr lang="zh-CN" altLang="en-US">
                  <a:ea typeface="微软雅黑" panose="020B0503020204020204" pitchFamily="34" charset="-122"/>
                </a:endParaRPr>
              </a:p>
            </p:txBody>
          </p:sp>
        </p:grpSp>
        <p:sp>
          <p:nvSpPr>
            <p:cNvPr id="61" name="文本框 60"/>
            <p:cNvSpPr txBox="1"/>
            <p:nvPr/>
          </p:nvSpPr>
          <p:spPr>
            <a:xfrm>
              <a:off x="14495" y="6220"/>
              <a:ext cx="3700" cy="1114"/>
            </a:xfrm>
            <a:prstGeom prst="rect">
              <a:avLst/>
            </a:prstGeom>
            <a:noFill/>
            <a:ln>
              <a:solidFill>
                <a:schemeClr val="tx1">
                  <a:lumMod val="75000"/>
                  <a:lumOff val="25000"/>
                </a:schemeClr>
              </a:solidFill>
            </a:ln>
          </p:spPr>
          <p:txBody>
            <a:bodyPr>
              <a:spAutoFit/>
            </a:bodyPr>
            <a:lstStyle/>
            <a:p>
              <a:pPr algn="ctr" fontAlgn="auto">
                <a:spcBef>
                  <a:spcPct val="0"/>
                </a:spcBef>
                <a:spcAft>
                  <a:spcPct val="0"/>
                </a:spcAft>
                <a:defRPr/>
              </a:pPr>
              <a:r>
                <a:rPr lang="zh-CN" sz="2000">
                  <a:latin typeface="楷体" panose="02010609060101010101" charset="-122"/>
                  <a:ea typeface="楷体" panose="02010609060101010101" charset="-122"/>
                </a:rPr>
                <a:t>国共合作宣言发表</a:t>
              </a:r>
              <a:endParaRPr lang="zh-CN" sz="2000">
                <a:latin typeface="楷体" panose="02010609060101010101" charset="-122"/>
                <a:ea typeface="楷体" panose="02010609060101010101" charset="-122"/>
              </a:endParaRPr>
            </a:p>
            <a:p>
              <a:pPr algn="ctr" fontAlgn="auto">
                <a:spcBef>
                  <a:spcPct val="0"/>
                </a:spcBef>
                <a:spcAft>
                  <a:spcPct val="0"/>
                </a:spcAft>
                <a:defRPr/>
              </a:pPr>
              <a:r>
                <a:rPr lang="zh-CN" sz="2000">
                  <a:latin typeface="楷体" panose="02010609060101010101" charset="-122"/>
                  <a:ea typeface="楷体" panose="02010609060101010101" charset="-122"/>
                </a:rPr>
                <a:t>抗日民族统一战线</a:t>
              </a:r>
              <a:endParaRPr lang="zh-CN" sz="2000">
                <a:latin typeface="楷体" panose="02010609060101010101" charset="-122"/>
                <a:ea typeface="楷体" panose="02010609060101010101" charset="-122"/>
              </a:endParaRPr>
            </a:p>
          </p:txBody>
        </p:sp>
      </p:gr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1"/>
          <a:stretch>
            <a:fillRect/>
          </a:stretch>
        </a:blipFill>
        <a:effectLst/>
      </p:bgPr>
    </p:bg>
    <p:spTree>
      <p:nvGrpSpPr>
        <p:cNvPr id="1" name=""/>
        <p:cNvGrpSpPr/>
        <p:nvPr/>
      </p:nvGrpSpPr>
      <p:grpSpPr>
        <a:xfrm>
          <a:off x="0" y="0"/>
          <a:ext cx="0" cy="0"/>
          <a:chOff x="0" y="0"/>
          <a:chExt cx="0" cy="0"/>
        </a:xfrm>
      </p:grpSpPr>
      <p:cxnSp>
        <p:nvCxnSpPr>
          <p:cNvPr id="25602" name="直接连接符 7"/>
          <p:cNvCxnSpPr>
            <a:cxnSpLocks noChangeShapeType="1"/>
          </p:cNvCxnSpPr>
          <p:nvPr/>
        </p:nvCxnSpPr>
        <p:spPr bwMode="auto">
          <a:xfrm flipV="1">
            <a:off x="0" y="685800"/>
            <a:ext cx="12204700" cy="7938"/>
          </a:xfrm>
          <a:prstGeom prst="line">
            <a:avLst/>
          </a:prstGeom>
          <a:noFill/>
          <a:ln w="19050" algn="ctr">
            <a:solidFill>
              <a:schemeClr val="tx1"/>
            </a:solidFill>
            <a:miter lim="800000"/>
          </a:ln>
        </p:spPr>
      </p:cxnSp>
      <p:sp>
        <p:nvSpPr>
          <p:cNvPr id="9" name="任意多边形 21"/>
          <p:cNvSpPr/>
          <p:nvPr/>
        </p:nvSpPr>
        <p:spPr>
          <a:xfrm>
            <a:off x="0" y="0"/>
            <a:ext cx="1049338" cy="693738"/>
          </a:xfrm>
          <a:custGeom>
            <a:avLst/>
            <a:gdLst>
              <a:gd name="connsiteX0" fmla="*/ 0 w 1066800"/>
              <a:gd name="connsiteY0" fmla="*/ 0 h 702734"/>
              <a:gd name="connsiteX1" fmla="*/ 16933 w 1066800"/>
              <a:gd name="connsiteY1" fmla="*/ 702734 h 702734"/>
              <a:gd name="connsiteX2" fmla="*/ 1066800 w 1066800"/>
              <a:gd name="connsiteY2" fmla="*/ 702734 h 702734"/>
              <a:gd name="connsiteX3" fmla="*/ 787400 w 1066800"/>
              <a:gd name="connsiteY3" fmla="*/ 16934 h 702734"/>
              <a:gd name="connsiteX4" fmla="*/ 0 w 1066800"/>
              <a:gd name="connsiteY4" fmla="*/ 0 h 702734"/>
              <a:gd name="connsiteX0-1" fmla="*/ 1 w 1049867"/>
              <a:gd name="connsiteY0-2" fmla="*/ 0 h 685801"/>
              <a:gd name="connsiteX1-3" fmla="*/ 0 w 1049867"/>
              <a:gd name="connsiteY1-4" fmla="*/ 685801 h 685801"/>
              <a:gd name="connsiteX2-5" fmla="*/ 1049867 w 1049867"/>
              <a:gd name="connsiteY2-6" fmla="*/ 685801 h 685801"/>
              <a:gd name="connsiteX3-7" fmla="*/ 770467 w 1049867"/>
              <a:gd name="connsiteY3-8" fmla="*/ 1 h 685801"/>
              <a:gd name="connsiteX4-9" fmla="*/ 1 w 1049867"/>
              <a:gd name="connsiteY4-10" fmla="*/ 0 h 6858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49867" h="685801">
                <a:moveTo>
                  <a:pt x="1" y="0"/>
                </a:moveTo>
                <a:cubicBezTo>
                  <a:pt x="1" y="228600"/>
                  <a:pt x="0" y="457201"/>
                  <a:pt x="0" y="685801"/>
                </a:cubicBezTo>
                <a:lnTo>
                  <a:pt x="1049867" y="685801"/>
                </a:lnTo>
                <a:lnTo>
                  <a:pt x="770467" y="1"/>
                </a:lnTo>
                <a:lnTo>
                  <a:pt x="1" y="0"/>
                </a:lnTo>
                <a:close/>
              </a:path>
            </a:pathLst>
          </a:custGeom>
          <a:solidFill>
            <a:schemeClr val="tx1"/>
          </a:solidFill>
          <a:ln w="12700" cap="flat" cmpd="sng" algn="ctr">
            <a:noFill/>
            <a:prstDash val="solid"/>
            <a:miter lim="800000"/>
          </a:ln>
          <a:effectLst/>
        </p:spPr>
        <p:txBody>
          <a:bodyPr anchor="ctr"/>
          <a:lstStyle/>
          <a:p>
            <a:pPr algn="ctr" fontAlgn="auto">
              <a:spcBef>
                <a:spcPct val="0"/>
              </a:spcBef>
              <a:spcAft>
                <a:spcPct val="0"/>
              </a:spcAft>
              <a:defRPr/>
            </a:pPr>
            <a:endParaRPr lang="zh-CN" altLang="en-US" kern="0">
              <a:solidFill>
                <a:srgbClr val="FF0000"/>
              </a:solidFill>
              <a:latin typeface="等线"/>
              <a:ea typeface="等线" panose="02010600030101010101" pitchFamily="2" charset="-122"/>
            </a:endParaRPr>
          </a:p>
        </p:txBody>
      </p:sp>
      <p:grpSp>
        <p:nvGrpSpPr>
          <p:cNvPr id="25604" name="组合 9"/>
          <p:cNvGrpSpPr/>
          <p:nvPr/>
        </p:nvGrpSpPr>
        <p:grpSpPr>
          <a:xfrm>
            <a:off x="179705" y="920750"/>
            <a:ext cx="4598035" cy="5088255"/>
            <a:chOff x="230658" y="1118586"/>
            <a:chExt cx="4430119" cy="4291208"/>
          </a:xfrm>
        </p:grpSpPr>
        <p:sp>
          <p:nvSpPr>
            <p:cNvPr id="25611" name="文本框 4"/>
            <p:cNvSpPr txBox="1">
              <a:spLocks noChangeArrowheads="1"/>
            </p:cNvSpPr>
            <p:nvPr/>
          </p:nvSpPr>
          <p:spPr bwMode="auto">
            <a:xfrm>
              <a:off x="230819" y="1118586"/>
              <a:ext cx="4429958" cy="4291208"/>
            </a:xfrm>
            <a:prstGeom prst="rect">
              <a:avLst/>
            </a:prstGeom>
            <a:solidFill>
              <a:schemeClr val="bg1"/>
            </a:solidFill>
            <a:ln w="9525">
              <a:noFill/>
              <a:miter lim="800000"/>
            </a:ln>
          </p:spPr>
          <p:txBody>
            <a:bodyPr>
              <a:spAutoFit/>
            </a:bodyPr>
            <a:lstStyle/>
            <a:p>
              <a:endParaRPr lang="zh-CN" altLang="en-US">
                <a:ea typeface="微软雅黑" panose="020B0503020204020204" pitchFamily="34" charset="-122"/>
              </a:endParaRPr>
            </a:p>
          </p:txBody>
        </p:sp>
        <p:grpSp>
          <p:nvGrpSpPr>
            <p:cNvPr id="25612" name="组合 14"/>
            <p:cNvGrpSpPr/>
            <p:nvPr/>
          </p:nvGrpSpPr>
          <p:grpSpPr>
            <a:xfrm>
              <a:off x="230658" y="1302831"/>
              <a:ext cx="4280266" cy="3956089"/>
              <a:chOff x="3527" y="5730"/>
              <a:chExt cx="4822" cy="4921"/>
            </a:xfrm>
          </p:grpSpPr>
          <p:pic>
            <p:nvPicPr>
              <p:cNvPr id="25613" name="图片 16" descr="0b55b319ebc4b7454f046a38c6fc1e178a82150f[1]">
                <a:hlinkClick r:id="rId2" action="ppaction://hlinksldjump"/>
              </p:cNvPr>
              <p:cNvPicPr>
                <a:picLocks noChangeAspect="1"/>
              </p:cNvPicPr>
              <p:nvPr/>
            </p:nvPicPr>
            <p:blipFill>
              <a:blip r:embed="rId3"/>
              <a:srcRect l="1505" t="1376" r="1505" b="7304"/>
              <a:stretch>
                <a:fillRect/>
              </a:stretch>
            </p:blipFill>
            <p:spPr bwMode="auto">
              <a:xfrm>
                <a:off x="3677" y="5730"/>
                <a:ext cx="4672" cy="4341"/>
              </a:xfrm>
              <a:prstGeom prst="rect">
                <a:avLst/>
              </a:prstGeom>
              <a:noFill/>
              <a:ln w="9525">
                <a:noFill/>
                <a:miter lim="800000"/>
                <a:headEnd/>
                <a:tailEnd/>
              </a:ln>
            </p:spPr>
          </p:pic>
          <p:sp>
            <p:nvSpPr>
              <p:cNvPr id="25614" name="文本框 18"/>
              <p:cNvSpPr txBox="1">
                <a:spLocks noChangeArrowheads="1"/>
              </p:cNvSpPr>
              <p:nvPr/>
            </p:nvSpPr>
            <p:spPr bwMode="auto">
              <a:xfrm>
                <a:off x="3527" y="10168"/>
                <a:ext cx="4727" cy="483"/>
              </a:xfrm>
              <a:prstGeom prst="rect">
                <a:avLst/>
              </a:prstGeom>
              <a:noFill/>
              <a:ln w="9525">
                <a:noFill/>
                <a:miter lim="800000"/>
              </a:ln>
            </p:spPr>
            <p:txBody>
              <a:bodyPr>
                <a:spAutoFit/>
              </a:bodyPr>
              <a:lstStyle/>
              <a:p>
                <a:r>
                  <a:rPr lang="zh-CN" altLang="en-US" sz="2400">
                    <a:latin typeface="仿宋" panose="02010609060101010101" pitchFamily="49" charset="-122"/>
                    <a:ea typeface="仿宋" panose="02010609060101010101" pitchFamily="49" charset="-122"/>
                  </a:rPr>
                  <a:t>◎</a:t>
                </a:r>
                <a:r>
                  <a:rPr lang="zh-CN" altLang="en-US" sz="2000" b="1">
                    <a:latin typeface="仿宋" panose="02010609060101010101" pitchFamily="49" charset="-122"/>
                    <a:ea typeface="仿宋" panose="02010609060101010101" pitchFamily="49" charset="-122"/>
                  </a:rPr>
                  <a:t>日本策划华北五省自治图</a:t>
                </a:r>
                <a:endParaRPr lang="zh-CN" altLang="en-US" sz="2000" b="1">
                  <a:latin typeface="仿宋" panose="02010609060101010101" pitchFamily="49" charset="-122"/>
                  <a:ea typeface="仿宋" panose="02010609060101010101" pitchFamily="49" charset="-122"/>
                </a:endParaRPr>
              </a:p>
            </p:txBody>
          </p:sp>
        </p:grpSp>
      </p:grpSp>
      <p:sp>
        <p:nvSpPr>
          <p:cNvPr id="20" name="文本框 19">
            <a:hlinkClick r:id="rId4" action="ppaction://hlinksldjump"/>
          </p:cNvPr>
          <p:cNvSpPr txBox="1"/>
          <p:nvPr/>
        </p:nvSpPr>
        <p:spPr>
          <a:xfrm>
            <a:off x="4883150" y="1250315"/>
            <a:ext cx="7096125" cy="3328988"/>
          </a:xfrm>
          <a:prstGeom prst="rect">
            <a:avLst/>
          </a:prstGeom>
          <a:solidFill>
            <a:srgbClr val="F8F8F8">
              <a:alpha val="69804"/>
            </a:srgbClr>
          </a:solidFill>
          <a:ln>
            <a:noFill/>
          </a:ln>
        </p:spPr>
        <p:txBody>
          <a:bodyPr>
            <a:spAutoFit/>
          </a:bodyPr>
          <a:lstStyle>
            <a:defPPr>
              <a:defRPr lang="zh-CN"/>
            </a:defPPr>
            <a:lvl1pPr indent="720090">
              <a:lnSpc>
                <a:spcPct val="150000"/>
              </a:lnSpc>
              <a:buFont typeface="Arial" panose="020B0604020202090204" pitchFamily="34" charset="0"/>
              <a:buNone/>
              <a:defRPr sz="2800" b="1">
                <a:effectLst>
                  <a:outerShdw blurRad="38100" dist="38100" dir="2700000" algn="tl">
                    <a:srgbClr val="C0C0C0"/>
                  </a:outerShdw>
                </a:effectLst>
                <a:latin typeface="黑体" panose="02010609060101010101" pitchFamily="49" charset="-122"/>
                <a:ea typeface="黑体" panose="02010609060101010101" pitchFamily="49" charset="-122"/>
              </a:defRPr>
            </a:lvl1pPr>
          </a:lstStyle>
          <a:p>
            <a:pPr fontAlgn="auto">
              <a:spcBef>
                <a:spcPct val="0"/>
              </a:spcBef>
              <a:spcAft>
                <a:spcPct val="0"/>
              </a:spcAft>
              <a:defRPr/>
            </a:pPr>
            <a:r>
              <a:rPr lang="en-US" altLang="zh-CN" sz="2400"/>
              <a:t>1935</a:t>
            </a:r>
            <a:r>
              <a:rPr lang="zh-CN" altLang="zh-CN" sz="2400"/>
              <a:t>年</a:t>
            </a:r>
            <a:r>
              <a:rPr lang="en-US" altLang="zh-CN" sz="2400"/>
              <a:t>11</a:t>
            </a:r>
            <a:r>
              <a:rPr lang="zh-CN" altLang="zh-CN" sz="2400"/>
              <a:t>月</a:t>
            </a:r>
            <a:r>
              <a:rPr lang="en-US" altLang="zh-CN" sz="2400"/>
              <a:t>11</a:t>
            </a:r>
            <a:r>
              <a:rPr lang="zh-CN" altLang="zh-CN" sz="2400"/>
              <a:t>日，土肥原贤二向宋哲元提出了《华北高度自治方案》，计划截用中央在各省、市 的关税、盐税等；开发华北资源，使之与日、伪满洲国结成一体；发行五省通用货币，与日元挂钩；扑灭三民主义和共产主义，代以“东洋主义”等。</a:t>
            </a:r>
            <a:endParaRPr lang="zh-CN" altLang="zh-CN" sz="2400"/>
          </a:p>
          <a:p>
            <a:pPr fontAlgn="auto">
              <a:spcBef>
                <a:spcPct val="0"/>
              </a:spcBef>
              <a:spcAft>
                <a:spcPct val="0"/>
              </a:spcAft>
              <a:defRPr/>
            </a:pPr>
            <a:r>
              <a:rPr lang="zh-CN" altLang="zh-CN" sz="2400"/>
              <a:t>——摘编自杨奎松《中国近代通史》第八卷</a:t>
            </a:r>
            <a:endParaRPr lang="zh-CN" altLang="en-US"/>
          </a:p>
        </p:txBody>
      </p:sp>
      <p:sp>
        <p:nvSpPr>
          <p:cNvPr id="22" name="文本框 21"/>
          <p:cNvSpPr txBox="1">
            <a:spLocks noChangeArrowheads="1"/>
          </p:cNvSpPr>
          <p:nvPr/>
        </p:nvSpPr>
        <p:spPr bwMode="auto">
          <a:xfrm>
            <a:off x="5211763" y="4720908"/>
            <a:ext cx="6634162" cy="523875"/>
          </a:xfrm>
          <a:prstGeom prst="rect">
            <a:avLst/>
          </a:prstGeom>
          <a:noFill/>
          <a:ln w="9525">
            <a:noFill/>
            <a:miter lim="800000"/>
          </a:ln>
        </p:spPr>
        <p:txBody>
          <a:bodyPr>
            <a:spAutoFit/>
          </a:bodyPr>
          <a:lstStyle/>
          <a:p>
            <a:r>
              <a:rPr lang="zh-CN" altLang="en-US" sz="2800" b="1">
                <a:latin typeface="黑体" panose="02010609060101010101" pitchFamily="49" charset="-122"/>
                <a:ea typeface="黑体" panose="02010609060101010101" pitchFamily="49" charset="-122"/>
              </a:rPr>
              <a:t>思考：</a:t>
            </a:r>
            <a:r>
              <a:rPr lang="zh-CN" altLang="zh-CN" sz="2800" b="1">
                <a:latin typeface="黑体" panose="02010609060101010101" pitchFamily="49" charset="-122"/>
                <a:ea typeface="黑体" panose="02010609060101010101" pitchFamily="49" charset="-122"/>
              </a:rPr>
              <a:t>“华北高度自治”的实质是什么？</a:t>
            </a:r>
            <a:endParaRPr lang="zh-CN" altLang="zh-CN" sz="2800" b="1">
              <a:latin typeface="黑体" panose="02010609060101010101" pitchFamily="49" charset="-122"/>
              <a:ea typeface="黑体" panose="02010609060101010101" pitchFamily="49" charset="-122"/>
            </a:endParaRPr>
          </a:p>
        </p:txBody>
      </p:sp>
      <p:sp>
        <p:nvSpPr>
          <p:cNvPr id="23" name="文本框 22"/>
          <p:cNvSpPr txBox="1"/>
          <p:nvPr/>
        </p:nvSpPr>
        <p:spPr>
          <a:xfrm>
            <a:off x="4883150" y="5364798"/>
            <a:ext cx="7242175" cy="523875"/>
          </a:xfrm>
          <a:prstGeom prst="rect">
            <a:avLst/>
          </a:prstGeom>
          <a:solidFill>
            <a:schemeClr val="tx1">
              <a:lumMod val="65000"/>
              <a:lumOff val="35000"/>
            </a:schemeClr>
          </a:solidFill>
        </p:spPr>
        <p:txBody>
          <a:bodyPr>
            <a:spAutoFit/>
          </a:bodyPr>
          <a:lstStyle>
            <a:defPPr>
              <a:defRPr lang="zh-CN"/>
            </a:defPPr>
            <a:lvl1pPr algn="ctr">
              <a:defRPr sz="3600" b="1">
                <a:solidFill>
                  <a:schemeClr val="bg1"/>
                </a:solidFill>
                <a:latin typeface="华文新魏" panose="02010800040101010101" charset="-122"/>
                <a:ea typeface="华文新魏" panose="02010800040101010101" charset="-122"/>
              </a:defRPr>
            </a:lvl1pPr>
          </a:lstStyle>
          <a:p>
            <a:pPr fontAlgn="auto">
              <a:spcBef>
                <a:spcPct val="0"/>
              </a:spcBef>
              <a:spcAft>
                <a:spcPct val="0"/>
              </a:spcAft>
              <a:defRPr/>
            </a:pPr>
            <a:r>
              <a:rPr lang="zh-CN" altLang="en-US" sz="2800">
                <a:sym typeface="+mn-ea"/>
              </a:rPr>
              <a:t>把华北变成第二个伪满洲国（日本殖民地）</a:t>
            </a:r>
            <a:endParaRPr lang="zh-CN" altLang="en-US" sz="2800">
              <a:sym typeface="+mn-ea"/>
            </a:endParaRPr>
          </a:p>
        </p:txBody>
      </p:sp>
      <p:pic>
        <p:nvPicPr>
          <p:cNvPr id="25608" name="Picture 13"/>
          <p:cNvPicPr>
            <a:picLocks noChangeAspect="1" noChangeArrowheads="1"/>
          </p:cNvPicPr>
          <p:nvPr/>
        </p:nvPicPr>
        <p:blipFill>
          <a:blip r:embed="rId5"/>
          <a:stretch>
            <a:fillRect/>
          </a:stretch>
        </p:blipFill>
        <p:spPr bwMode="auto">
          <a:xfrm>
            <a:off x="0" y="6008688"/>
            <a:ext cx="12192000" cy="723900"/>
          </a:xfrm>
          <a:prstGeom prst="rect">
            <a:avLst/>
          </a:prstGeom>
          <a:noFill/>
          <a:ln w="9525">
            <a:noFill/>
            <a:miter lim="800000"/>
            <a:headEnd/>
            <a:tailEnd/>
          </a:ln>
        </p:spPr>
      </p:pic>
      <p:sp>
        <p:nvSpPr>
          <p:cNvPr id="25609" name="TextBox 2"/>
          <p:cNvSpPr txBox="1">
            <a:spLocks noChangeArrowheads="1"/>
          </p:cNvSpPr>
          <p:nvPr/>
        </p:nvSpPr>
        <p:spPr bwMode="auto">
          <a:xfrm>
            <a:off x="3713480" y="49530"/>
            <a:ext cx="4765040" cy="645160"/>
          </a:xfrm>
          <a:prstGeom prst="rect">
            <a:avLst/>
          </a:prstGeom>
          <a:solidFill>
            <a:schemeClr val="bg1"/>
          </a:solidFill>
          <a:ln w="9525">
            <a:noFill/>
            <a:miter lim="800000"/>
          </a:ln>
        </p:spPr>
        <p:txBody>
          <a:bodyPr wrap="none">
            <a:spAutoFit/>
          </a:bodyPr>
          <a:lstStyle/>
          <a:p>
            <a:r>
              <a:rPr lang="zh-CN" altLang="en-US" sz="3600" b="1">
                <a:latin typeface="黑体" panose="02010609060101010101" pitchFamily="49" charset="-122"/>
                <a:ea typeface="黑体" panose="02010609060101010101" pitchFamily="49" charset="-122"/>
              </a:rPr>
              <a:t>华    北    事    变</a:t>
            </a:r>
            <a:endParaRPr lang="zh-CN" altLang="en-US" sz="3600" b="1">
              <a:latin typeface="黑体" panose="02010609060101010101" pitchFamily="49" charset="-122"/>
              <a:ea typeface="黑体" panose="02010609060101010101" pitchFamily="49" charset="-122"/>
            </a:endParaRPr>
          </a:p>
        </p:txBody>
      </p:sp>
      <p:sp>
        <p:nvSpPr>
          <p:cNvPr id="23566" name="Text Box 14"/>
          <p:cNvSpPr txBox="1">
            <a:spLocks noChangeArrowheads="1"/>
          </p:cNvSpPr>
          <p:nvPr/>
        </p:nvSpPr>
        <p:spPr bwMode="auto">
          <a:xfrm>
            <a:off x="5042218" y="685800"/>
            <a:ext cx="6265862" cy="528638"/>
          </a:xfrm>
          <a:prstGeom prst="rect">
            <a:avLst/>
          </a:prstGeom>
          <a:solidFill>
            <a:schemeClr val="bg1"/>
          </a:solidFill>
          <a:ln w="9525">
            <a:solidFill>
              <a:schemeClr val="bg1"/>
            </a:solidFill>
            <a:miter lim="800000"/>
          </a:ln>
        </p:spPr>
        <p:txBody>
          <a:bodyPr wrap="none">
            <a:spAutoFit/>
          </a:bodyPr>
          <a:lstStyle/>
          <a:p>
            <a:r>
              <a:rPr lang="zh-CN" altLang="en-US" sz="2800" b="1">
                <a:solidFill>
                  <a:srgbClr val="FF0000"/>
                </a:solidFill>
              </a:rPr>
              <a:t>中日民族矛盾上升为中国社会主要矛盾</a:t>
            </a:r>
            <a:endParaRPr lang="zh-CN" altLang="en-US" sz="2800" b="1">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3566"/>
                                        </p:tgtEl>
                                        <p:attrNameLst>
                                          <p:attrName>style.visibility</p:attrName>
                                        </p:attrNameLst>
                                      </p:cBhvr>
                                      <p:to>
                                        <p:strVal val="visible"/>
                                      </p:to>
                                    </p:set>
                                    <p:animEffect transition="in" filter="blinds(horizontal)">
                                      <p:cBhvr>
                                        <p:cTn id="21" dur="500"/>
                                        <p:tgtEl>
                                          <p:spTgt spid="23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bldLvl="0" animBg="1"/>
      <p:bldP spid="23566"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txBox="1"/>
          <p:nvPr>
            <p:custDataLst>
              <p:tags r:id="rId1"/>
            </p:custDataLst>
          </p:nvPr>
        </p:nvSpPr>
        <p:spPr>
          <a:xfrm>
            <a:off x="5517515" y="882015"/>
            <a:ext cx="6398895" cy="3485515"/>
          </a:xfrm>
          <a:prstGeom prst="rect">
            <a:avLst/>
          </a:prstGeom>
          <a:noFill/>
          <a:ln w="3175">
            <a:noFill/>
            <a:prstDash val="dash"/>
          </a:ln>
        </p:spPr>
        <p:txBody>
          <a:bodyPr wrap="square" lIns="90170" tIns="46990" rIns="90170" bIns="46990" anchor="t" anchorCtr="0">
            <a:noAutofit/>
          </a:bodyPr>
          <a:lstStyle>
            <a:lvl1pPr algn="l" defTabSz="913765" rtl="0" eaLnBrk="1" latinLnBrk="0" hangingPunct="1">
              <a:lnSpc>
                <a:spcPct val="90000"/>
              </a:lnSpc>
              <a:spcBef>
                <a:spcPct val="0"/>
              </a:spcBef>
              <a:buNone/>
              <a:defRPr lang="en-US" sz="2745" b="0" kern="1200" cap="none" spc="-49" baseline="0" smtClean="0">
                <a:ln w="3175">
                  <a:noFill/>
                </a:ln>
                <a:solidFill>
                  <a:sysClr val="windowText" lastClr="000000"/>
                </a:solidFill>
                <a:effectLst/>
                <a:latin typeface="+mj-lt"/>
                <a:ea typeface="+mn-ea"/>
                <a:cs typeface="Segoe UI" panose="020B0502040204020203" pitchFamily="34" charset="0"/>
              </a:defRPr>
            </a:lvl1pPr>
          </a:lstStyle>
          <a:p>
            <a:pPr algn="just">
              <a:lnSpc>
                <a:spcPct val="130000"/>
              </a:lnSpc>
              <a:spcAft>
                <a:spcPts val="800"/>
              </a:spcAft>
            </a:pPr>
            <a:r>
              <a:rPr lang="zh-CN" altLang="en-US" sz="3200" spc="100">
                <a:ln w="3175">
                  <a:noFill/>
                  <a:prstDash val="dash"/>
                </a:ln>
                <a:solidFill>
                  <a:srgbClr val="FF0000"/>
                </a:solidFill>
                <a:uFillTx/>
                <a:latin typeface="字魂武林江湖体" panose="00000500000000000000" charset="-122"/>
                <a:ea typeface="字魂武林江湖体" panose="00000500000000000000" charset="-122"/>
                <a:cs typeface="字魂武林江湖体" panose="00000500000000000000" charset="-122"/>
              </a:rPr>
              <a:t>目的：</a:t>
            </a:r>
            <a:r>
              <a:rPr lang="zh-CN" altLang="en-US" sz="2800" spc="100">
                <a:ln w="3175">
                  <a:noFill/>
                  <a:prstDash val="dash"/>
                </a:ln>
                <a:solidFill>
                  <a:schemeClr val="tx1">
                    <a:lumMod val="85000"/>
                    <a:lumOff val="15000"/>
                  </a:schemeClr>
                </a:solidFill>
                <a:uFillTx/>
                <a:latin typeface="字魂武林江湖体" panose="00000500000000000000" charset="-122"/>
                <a:ea typeface="字魂武林江湖体" panose="00000500000000000000" charset="-122"/>
                <a:cs typeface="字魂武林江湖体" panose="00000500000000000000" charset="-122"/>
              </a:rPr>
              <a:t>可以方便日本今后进攻苏联</a:t>
            </a:r>
            <a:r>
              <a:rPr lang="zh-CN" altLang="en-US" sz="2800" spc="100">
                <a:ln w="3175">
                  <a:noFill/>
                  <a:prstDash val="dash"/>
                </a:ln>
                <a:solidFill>
                  <a:srgbClr val="FF0000"/>
                </a:solidFill>
                <a:uFillTx/>
                <a:latin typeface="字魂武林江湖体" panose="00000500000000000000" charset="-122"/>
                <a:ea typeface="字魂武林江湖体" panose="00000500000000000000" charset="-122"/>
                <a:cs typeface="字魂武林江湖体" panose="00000500000000000000" charset="-122"/>
              </a:rPr>
              <a:t>"向北发展</a:t>
            </a:r>
            <a:r>
              <a:rPr lang="zh-CN" altLang="en-US" sz="2800" spc="100">
                <a:ln w="3175">
                  <a:noFill/>
                  <a:prstDash val="dash"/>
                </a:ln>
                <a:solidFill>
                  <a:schemeClr val="tx1">
                    <a:lumMod val="85000"/>
                    <a:lumOff val="15000"/>
                  </a:schemeClr>
                </a:solidFill>
                <a:uFillTx/>
                <a:latin typeface="字魂武林江湖体" panose="00000500000000000000" charset="-122"/>
                <a:ea typeface="字魂武林江湖体" panose="00000500000000000000" charset="-122"/>
                <a:cs typeface="字魂武林江湖体" panose="00000500000000000000" charset="-122"/>
              </a:rPr>
              <a:t>"，而日本通过控制这个"新国家"的经济，可以获得使日本永久自给自足的</a:t>
            </a:r>
            <a:r>
              <a:rPr lang="zh-CN" altLang="en-US" sz="2800" spc="100">
                <a:ln w="3175">
                  <a:noFill/>
                  <a:prstDash val="dash"/>
                </a:ln>
                <a:solidFill>
                  <a:srgbClr val="FF0000"/>
                </a:solidFill>
                <a:uFillTx/>
                <a:latin typeface="字魂武林江湖体" panose="00000500000000000000" charset="-122"/>
                <a:ea typeface="字魂武林江湖体" panose="00000500000000000000" charset="-122"/>
                <a:cs typeface="字魂武林江湖体" panose="00000500000000000000" charset="-122"/>
              </a:rPr>
              <a:t>资源</a:t>
            </a:r>
            <a:r>
              <a:rPr lang="zh-CN" altLang="en-US" sz="2800" spc="100">
                <a:ln w="3175">
                  <a:noFill/>
                  <a:prstDash val="dash"/>
                </a:ln>
                <a:solidFill>
                  <a:schemeClr val="tx1">
                    <a:lumMod val="85000"/>
                    <a:lumOff val="15000"/>
                  </a:schemeClr>
                </a:solidFill>
                <a:uFillTx/>
                <a:latin typeface="字魂武林江湖体" panose="00000500000000000000" charset="-122"/>
                <a:ea typeface="字魂武林江湖体" panose="00000500000000000000" charset="-122"/>
                <a:cs typeface="字魂武林江湖体" panose="00000500000000000000" charset="-122"/>
              </a:rPr>
              <a:t>，还可以通过向中国东北</a:t>
            </a:r>
            <a:r>
              <a:rPr lang="zh-CN" altLang="en-US" sz="2800" spc="100">
                <a:ln w="3175">
                  <a:noFill/>
                  <a:prstDash val="dash"/>
                </a:ln>
                <a:solidFill>
                  <a:srgbClr val="FF0000"/>
                </a:solidFill>
                <a:uFillTx/>
                <a:latin typeface="字魂武林江湖体" panose="00000500000000000000" charset="-122"/>
                <a:ea typeface="字魂武林江湖体" panose="00000500000000000000" charset="-122"/>
                <a:cs typeface="字魂武林江湖体" panose="00000500000000000000" charset="-122"/>
              </a:rPr>
              <a:t>移民</a:t>
            </a:r>
            <a:r>
              <a:rPr lang="zh-CN" altLang="en-US" sz="2800" spc="100">
                <a:ln w="3175">
                  <a:noFill/>
                  <a:prstDash val="dash"/>
                </a:ln>
                <a:solidFill>
                  <a:schemeClr val="tx1">
                    <a:lumMod val="85000"/>
                    <a:lumOff val="15000"/>
                  </a:schemeClr>
                </a:solidFill>
                <a:uFillTx/>
                <a:latin typeface="字魂武林江湖体" panose="00000500000000000000" charset="-122"/>
                <a:ea typeface="字魂武林江湖体" panose="00000500000000000000" charset="-122"/>
                <a:cs typeface="字魂武林江湖体" panose="00000500000000000000" charset="-122"/>
              </a:rPr>
              <a:t>解决日本人多地少的问题。</a:t>
            </a:r>
            <a:endParaRPr lang="zh-CN" altLang="en-US" sz="2800" spc="100">
              <a:ln w="3175">
                <a:noFill/>
                <a:prstDash val="dash"/>
              </a:ln>
              <a:solidFill>
                <a:schemeClr val="tx1">
                  <a:lumMod val="85000"/>
                  <a:lumOff val="15000"/>
                </a:schemeClr>
              </a:solidFill>
              <a:uFillTx/>
              <a:latin typeface="字魂武林江湖体" panose="00000500000000000000" charset="-122"/>
              <a:ea typeface="字魂武林江湖体" panose="00000500000000000000" charset="-122"/>
              <a:cs typeface="字魂武林江湖体" panose="00000500000000000000" charset="-122"/>
            </a:endParaRPr>
          </a:p>
        </p:txBody>
      </p:sp>
      <p:sp>
        <p:nvSpPr>
          <p:cNvPr id="7" name="Title 6"/>
          <p:cNvSpPr txBox="1"/>
          <p:nvPr>
            <p:custDataLst>
              <p:tags r:id="rId2"/>
            </p:custDataLst>
          </p:nvPr>
        </p:nvSpPr>
        <p:spPr>
          <a:xfrm>
            <a:off x="7100570" y="103505"/>
            <a:ext cx="2647950" cy="762000"/>
          </a:xfrm>
          <a:prstGeom prst="rect">
            <a:avLst/>
          </a:prstGeom>
          <a:noFill/>
          <a:ln w="3175">
            <a:noFill/>
            <a:prstDash val="dash"/>
          </a:ln>
        </p:spPr>
        <p:txBody>
          <a:bodyPr wrap="square" lIns="90170" tIns="46990" rIns="90170" bIns="46990" anchor="t" anchorCtr="0">
            <a:noAutofit/>
          </a:bodyPr>
          <a:lstStyle>
            <a:lvl1pPr algn="l" defTabSz="913765" rtl="0" eaLnBrk="1" latinLnBrk="0" hangingPunct="1">
              <a:lnSpc>
                <a:spcPct val="90000"/>
              </a:lnSpc>
              <a:spcBef>
                <a:spcPct val="0"/>
              </a:spcBef>
              <a:buNone/>
              <a:defRPr lang="en-US" sz="2745" b="0" kern="1200" cap="none" spc="-49" baseline="0" smtClean="0">
                <a:ln w="3175">
                  <a:noFill/>
                </a:ln>
                <a:solidFill>
                  <a:sysClr val="windowText" lastClr="000000"/>
                </a:solidFill>
                <a:effectLst/>
                <a:latin typeface="+mj-lt"/>
                <a:ea typeface="+mn-ea"/>
                <a:cs typeface="Segoe UI" panose="020B0502040204020203" pitchFamily="34" charset="0"/>
              </a:defRPr>
            </a:lvl1pPr>
          </a:lstStyle>
          <a:p>
            <a:pPr>
              <a:lnSpc>
                <a:spcPct val="100000"/>
              </a:lnSpc>
              <a:spcAft>
                <a:spcPts val="800"/>
              </a:spcAft>
              <a:defRPr/>
            </a:pPr>
            <a:r>
              <a:rPr lang="zh-CN" altLang="en-US" sz="4400" spc="100">
                <a:ln w="3175">
                  <a:noFill/>
                  <a:prstDash val="dash"/>
                </a:ln>
                <a:solidFill>
                  <a:schemeClr val="tx1"/>
                </a:solidFill>
                <a:uFillTx/>
                <a:latin typeface="字魂武林江湖体" panose="00000500000000000000" charset="-122"/>
                <a:ea typeface="字魂武林江湖体" panose="00000500000000000000" charset="-122"/>
                <a:cs typeface="微软雅黑" panose="020B0503020204020204" pitchFamily="34" charset="-122"/>
              </a:rPr>
              <a:t>伪满洲国</a:t>
            </a:r>
            <a:endParaRPr lang="zh-CN" altLang="en-US" sz="4400" spc="100">
              <a:ln w="3175">
                <a:noFill/>
                <a:prstDash val="dash"/>
              </a:ln>
              <a:solidFill>
                <a:schemeClr val="tx1"/>
              </a:solidFill>
              <a:uFillTx/>
              <a:latin typeface="字魂武林江湖体" panose="00000500000000000000" charset="-122"/>
              <a:ea typeface="字魂武林江湖体" panose="00000500000000000000" charset="-122"/>
              <a:cs typeface="微软雅黑" panose="020B0503020204020204" pitchFamily="34" charset="-122"/>
            </a:endParaRPr>
          </a:p>
        </p:txBody>
      </p:sp>
      <p:pic>
        <p:nvPicPr>
          <p:cNvPr id="3" name="图片 2" descr="满洲">
            <a:hlinkClick r:id="rId3" action="ppaction://hlinksldjump"/>
          </p:cNvPr>
          <p:cNvPicPr>
            <a:picLocks noChangeAspect="1"/>
          </p:cNvPicPr>
          <p:nvPr/>
        </p:nvPicPr>
        <p:blipFill>
          <a:blip r:embed="rId4"/>
          <a:stretch>
            <a:fillRect/>
          </a:stretch>
        </p:blipFill>
        <p:spPr>
          <a:xfrm>
            <a:off x="443230" y="882015"/>
            <a:ext cx="4957445" cy="5374005"/>
          </a:xfrm>
          <a:prstGeom prst="rect">
            <a:avLst/>
          </a:prstGeom>
        </p:spPr>
      </p:pic>
      <p:sp>
        <p:nvSpPr>
          <p:cNvPr id="4" name="文本框 3"/>
          <p:cNvSpPr txBox="1"/>
          <p:nvPr/>
        </p:nvSpPr>
        <p:spPr>
          <a:xfrm>
            <a:off x="5517515" y="3885565"/>
            <a:ext cx="6284595" cy="1568450"/>
          </a:xfrm>
          <a:prstGeom prst="rect">
            <a:avLst/>
          </a:prstGeom>
          <a:noFill/>
        </p:spPr>
        <p:txBody>
          <a:bodyPr wrap="square" rtlCol="0" anchor="t">
            <a:spAutoFit/>
          </a:bodyPr>
          <a:lstStyle/>
          <a:p>
            <a:r>
              <a:rPr lang="zh-CN" altLang="en-US" sz="3200">
                <a:solidFill>
                  <a:srgbClr val="FF0000"/>
                </a:solidFill>
                <a:latin typeface="字魂武林江湖体" panose="00000500000000000000" charset="-122"/>
                <a:ea typeface="字魂武林江湖体" panose="00000500000000000000" charset="-122"/>
                <a:cs typeface="字魂武林江湖体" panose="00000500000000000000" charset="-122"/>
              </a:rPr>
              <a:t>1932年3月1日</a:t>
            </a:r>
            <a:r>
              <a:rPr lang="zh-CN" altLang="en-US" sz="3200">
                <a:latin typeface="字魂武林江湖体" panose="00000500000000000000" charset="-122"/>
                <a:ea typeface="字魂武林江湖体" panose="00000500000000000000" charset="-122"/>
                <a:cs typeface="字魂武林江湖体" panose="00000500000000000000" charset="-122"/>
              </a:rPr>
              <a:t>，在日本策划下伪满"建国"，扶持溥仪为伪满洲国的执政，建"年号"为"大同"。</a:t>
            </a:r>
            <a:endParaRPr lang="zh-CN" altLang="en-US" sz="3200">
              <a:latin typeface="字魂武林江湖体" panose="00000500000000000000" charset="-122"/>
              <a:ea typeface="字魂武林江湖体" panose="00000500000000000000" charset="-122"/>
              <a:cs typeface="字魂武林江湖体" panose="00000500000000000000"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txBox="1"/>
          <p:nvPr>
            <p:custDataLst>
              <p:tags r:id="rId1"/>
            </p:custDataLst>
          </p:nvPr>
        </p:nvSpPr>
        <p:spPr>
          <a:xfrm>
            <a:off x="4406900" y="2941320"/>
            <a:ext cx="7688580" cy="3672840"/>
          </a:xfrm>
          <a:prstGeom prst="rect">
            <a:avLst/>
          </a:prstGeom>
          <a:noFill/>
          <a:ln w="3175">
            <a:noFill/>
            <a:prstDash val="dash"/>
          </a:ln>
        </p:spPr>
        <p:txBody>
          <a:bodyPr wrap="square" lIns="90170" tIns="46990" rIns="90170" bIns="46990" anchor="t" anchorCtr="0">
            <a:normAutofit fontScale="90000" lnSpcReduction="20000"/>
          </a:bodyPr>
          <a:lstStyle>
            <a:lvl1pPr algn="l" defTabSz="913765" rtl="0" eaLnBrk="1" latinLnBrk="0" hangingPunct="1">
              <a:lnSpc>
                <a:spcPct val="90000"/>
              </a:lnSpc>
              <a:spcBef>
                <a:spcPct val="0"/>
              </a:spcBef>
              <a:buNone/>
              <a:defRPr lang="en-US" sz="2745" b="0" kern="1200" cap="none" spc="-49" baseline="0" smtClean="0">
                <a:ln w="3175">
                  <a:noFill/>
                </a:ln>
                <a:solidFill>
                  <a:sysClr val="windowText" lastClr="000000"/>
                </a:solidFill>
                <a:effectLst/>
                <a:latin typeface="+mj-lt"/>
                <a:ea typeface="+mn-ea"/>
                <a:cs typeface="Segoe UI" panose="020B0502040204020203" pitchFamily="34" charset="0"/>
              </a:defRPr>
            </a:lvl1pPr>
          </a:lstStyle>
          <a:p>
            <a:pPr algn="just">
              <a:lnSpc>
                <a:spcPct val="130000"/>
              </a:lnSpc>
              <a:spcAft>
                <a:spcPts val="800"/>
              </a:spcAft>
            </a:pPr>
            <a:r>
              <a:rPr altLang="zh-CN" sz="2400" spc="100">
                <a:ln w="3175">
                  <a:noFill/>
                  <a:prstDash val="dash"/>
                </a:ln>
                <a:solidFill>
                  <a:schemeClr val="tx1">
                    <a:lumMod val="85000"/>
                    <a:lumOff val="15000"/>
                  </a:schemeClr>
                </a:solidFill>
                <a:uFillTx/>
                <a:latin typeface="字魂武林江湖体" panose="00000500000000000000" charset="-122"/>
                <a:ea typeface="字魂武林江湖体" panose="00000500000000000000" charset="-122"/>
                <a:cs typeface="字魂武林江湖体" panose="00000500000000000000" charset="-122"/>
              </a:rPr>
              <a:t>      </a:t>
            </a:r>
            <a:r>
              <a:rPr lang="zh-CN" altLang="en-US" sz="2800" spc="100">
                <a:ln w="3175">
                  <a:noFill/>
                  <a:prstDash val="dash"/>
                </a:ln>
                <a:solidFill>
                  <a:schemeClr val="tx1">
                    <a:lumMod val="85000"/>
                    <a:lumOff val="15000"/>
                  </a:schemeClr>
                </a:solidFill>
                <a:uFillTx/>
                <a:latin typeface="黑体" charset="0"/>
                <a:ea typeface="黑体" charset="0"/>
                <a:cs typeface="黑体" charset="0"/>
              </a:rPr>
              <a:t>中国守军经过一个月苦战，伤亡比较严重，后援不继，寡不敌众，防线被日军从侧翼突破，无奈撤退。3月3日，日军占领上海并宣布停战。</a:t>
            </a:r>
            <a:endParaRPr lang="zh-CN" altLang="en-US" sz="2800" spc="100">
              <a:ln w="3175">
                <a:noFill/>
                <a:prstDash val="dash"/>
              </a:ln>
              <a:solidFill>
                <a:schemeClr val="tx1">
                  <a:lumMod val="85000"/>
                  <a:lumOff val="15000"/>
                </a:schemeClr>
              </a:solidFill>
              <a:uFillTx/>
              <a:latin typeface="黑体" charset="0"/>
              <a:ea typeface="黑体" charset="0"/>
              <a:cs typeface="黑体" charset="0"/>
            </a:endParaRPr>
          </a:p>
          <a:p>
            <a:pPr algn="just">
              <a:lnSpc>
                <a:spcPct val="130000"/>
              </a:lnSpc>
              <a:spcAft>
                <a:spcPts val="800"/>
              </a:spcAft>
            </a:pPr>
            <a:r>
              <a:rPr lang="zh-CN" altLang="en-US" sz="2800" spc="100">
                <a:ln w="3175">
                  <a:noFill/>
                  <a:prstDash val="dash"/>
                </a:ln>
                <a:solidFill>
                  <a:schemeClr val="tx1">
                    <a:lumMod val="85000"/>
                    <a:lumOff val="15000"/>
                  </a:schemeClr>
                </a:solidFill>
                <a:uFillTx/>
                <a:latin typeface="黑体" charset="0"/>
                <a:ea typeface="黑体" charset="0"/>
                <a:cs typeface="黑体" charset="0"/>
              </a:rPr>
              <a:t>    在国际联盟调停下，5月5日南京国民政府同日军签订了屈辱的</a:t>
            </a:r>
            <a:r>
              <a:rPr lang="zh-CN" altLang="en-US" sz="2800" spc="100">
                <a:ln w="3175">
                  <a:noFill/>
                  <a:prstDash val="dash"/>
                </a:ln>
                <a:solidFill>
                  <a:srgbClr val="FF0000"/>
                </a:solidFill>
                <a:uFillTx/>
                <a:latin typeface="黑体" charset="0"/>
                <a:ea typeface="黑体" charset="0"/>
                <a:cs typeface="黑体" charset="0"/>
              </a:rPr>
              <a:t>《淞沪停战协定》</a:t>
            </a:r>
            <a:r>
              <a:rPr lang="zh-CN" altLang="en-US" sz="2800" spc="100">
                <a:ln w="3175">
                  <a:noFill/>
                  <a:prstDash val="dash"/>
                </a:ln>
                <a:solidFill>
                  <a:schemeClr val="tx1">
                    <a:lumMod val="85000"/>
                    <a:lumOff val="15000"/>
                  </a:schemeClr>
                </a:solidFill>
                <a:uFillTx/>
                <a:latin typeface="黑体" charset="0"/>
                <a:ea typeface="黑体" charset="0"/>
                <a:cs typeface="黑体" charset="0"/>
              </a:rPr>
              <a:t>，“一二八”淞沪抗战遂告结束。日军挑起的这场战事，成功地转移了国际社会的视线，</a:t>
            </a:r>
            <a:r>
              <a:rPr lang="zh-CN" altLang="en-US" sz="2800" spc="100">
                <a:ln w="3175">
                  <a:noFill/>
                  <a:prstDash val="dash"/>
                </a:ln>
                <a:solidFill>
                  <a:srgbClr val="FF0000"/>
                </a:solidFill>
                <a:uFillTx/>
                <a:latin typeface="黑体" charset="0"/>
                <a:ea typeface="黑体" charset="0"/>
                <a:cs typeface="黑体" charset="0"/>
              </a:rPr>
              <a:t>掩护了其在东北成立“伪满洲国”的阴谋。</a:t>
            </a:r>
            <a:endParaRPr lang="zh-CN" altLang="en-US" sz="2800" spc="100">
              <a:ln w="3175">
                <a:noFill/>
                <a:prstDash val="dash"/>
              </a:ln>
              <a:solidFill>
                <a:srgbClr val="FF0000"/>
              </a:solidFill>
              <a:uFillTx/>
              <a:latin typeface="黑体" charset="0"/>
              <a:ea typeface="黑体" charset="0"/>
              <a:cs typeface="黑体" charset="0"/>
            </a:endParaRPr>
          </a:p>
        </p:txBody>
      </p:sp>
      <p:sp>
        <p:nvSpPr>
          <p:cNvPr id="7" name="Title 6"/>
          <p:cNvSpPr txBox="1"/>
          <p:nvPr>
            <p:custDataLst>
              <p:tags r:id="rId2"/>
            </p:custDataLst>
          </p:nvPr>
        </p:nvSpPr>
        <p:spPr>
          <a:xfrm>
            <a:off x="608965" y="288290"/>
            <a:ext cx="11102975" cy="565150"/>
          </a:xfrm>
          <a:prstGeom prst="rect">
            <a:avLst/>
          </a:prstGeom>
          <a:noFill/>
          <a:ln w="3175">
            <a:noFill/>
            <a:prstDash val="dash"/>
          </a:ln>
        </p:spPr>
        <p:txBody>
          <a:bodyPr wrap="square" lIns="90170" tIns="46990" rIns="90170" bIns="46990" anchor="t" anchorCtr="0">
            <a:noAutofit/>
          </a:bodyPr>
          <a:lstStyle>
            <a:lvl1pPr algn="l" defTabSz="913765" rtl="0" eaLnBrk="1" latinLnBrk="0" hangingPunct="1">
              <a:lnSpc>
                <a:spcPct val="90000"/>
              </a:lnSpc>
              <a:spcBef>
                <a:spcPct val="0"/>
              </a:spcBef>
              <a:buNone/>
              <a:defRPr lang="en-US" sz="2745" b="0" kern="1200" cap="none" spc="-49" baseline="0" smtClean="0">
                <a:ln w="3175">
                  <a:noFill/>
                </a:ln>
                <a:solidFill>
                  <a:sysClr val="windowText" lastClr="000000"/>
                </a:solidFill>
                <a:effectLst/>
                <a:latin typeface="+mj-lt"/>
                <a:ea typeface="+mn-ea"/>
                <a:cs typeface="Segoe UI" panose="020B0502040204020203" pitchFamily="34" charset="0"/>
              </a:defRPr>
            </a:lvl1pPr>
          </a:lstStyle>
          <a:p>
            <a:pPr algn="ctr">
              <a:lnSpc>
                <a:spcPct val="100000"/>
              </a:lnSpc>
              <a:spcAft>
                <a:spcPts val="800"/>
              </a:spcAft>
              <a:defRPr/>
            </a:pPr>
            <a:r>
              <a:rPr sz="3500" spc="100">
                <a:ln w="3175">
                  <a:noFill/>
                  <a:prstDash val="dash"/>
                </a:ln>
                <a:solidFill>
                  <a:schemeClr val="tx1"/>
                </a:solidFill>
                <a:uFillTx/>
                <a:latin typeface="字魂武林江湖体" panose="00000500000000000000" charset="-122"/>
                <a:ea typeface="字魂武林江湖体" panose="00000500000000000000" charset="-122"/>
                <a:cs typeface="字魂武林江湖体" panose="00000500000000000000" charset="-122"/>
              </a:rPr>
              <a:t>转移国际社会对满洲的关注——“</a:t>
            </a:r>
            <a:r>
              <a:rPr lang="zh-CN" altLang="en-US" sz="3500" spc="100">
                <a:ln w="3175">
                  <a:noFill/>
                  <a:prstDash val="dash"/>
                </a:ln>
                <a:solidFill>
                  <a:schemeClr val="tx1"/>
                </a:solidFill>
                <a:uFillTx/>
                <a:latin typeface="字魂武林江湖体" panose="00000500000000000000" charset="-122"/>
                <a:ea typeface="字魂武林江湖体" panose="00000500000000000000" charset="-122"/>
                <a:cs typeface="字魂武林江湖体" panose="00000500000000000000" charset="-122"/>
              </a:rPr>
              <a:t>一二八事变</a:t>
            </a:r>
            <a:r>
              <a:rPr altLang="zh-CN" sz="3500" spc="100">
                <a:ln w="3175">
                  <a:noFill/>
                  <a:prstDash val="dash"/>
                </a:ln>
                <a:solidFill>
                  <a:schemeClr val="tx1"/>
                </a:solidFill>
                <a:uFillTx/>
                <a:latin typeface="字魂武林江湖体" panose="00000500000000000000" charset="-122"/>
                <a:ea typeface="字魂武林江湖体" panose="00000500000000000000" charset="-122"/>
                <a:cs typeface="字魂武林江湖体" panose="00000500000000000000" charset="-122"/>
              </a:rPr>
              <a:t>”</a:t>
            </a:r>
            <a:endParaRPr altLang="zh-CN" sz="3500" spc="100">
              <a:ln w="3175">
                <a:noFill/>
                <a:prstDash val="dash"/>
              </a:ln>
              <a:solidFill>
                <a:schemeClr val="tx1"/>
              </a:solidFill>
              <a:uFillTx/>
              <a:latin typeface="字魂武林江湖体" panose="00000500000000000000" charset="-122"/>
              <a:ea typeface="字魂武林江湖体" panose="00000500000000000000" charset="-122"/>
              <a:cs typeface="字魂武林江湖体" panose="00000500000000000000" charset="-122"/>
            </a:endParaRPr>
          </a:p>
        </p:txBody>
      </p:sp>
      <p:pic>
        <p:nvPicPr>
          <p:cNvPr id="2" name="图片 1" descr="12"/>
          <p:cNvPicPr>
            <a:picLocks noChangeAspect="1"/>
          </p:cNvPicPr>
          <p:nvPr/>
        </p:nvPicPr>
        <p:blipFill>
          <a:blip r:embed="rId3"/>
          <a:stretch>
            <a:fillRect/>
          </a:stretch>
        </p:blipFill>
        <p:spPr>
          <a:xfrm>
            <a:off x="353060" y="1036320"/>
            <a:ext cx="3922395" cy="2804160"/>
          </a:xfrm>
          <a:prstGeom prst="rect">
            <a:avLst/>
          </a:prstGeom>
        </p:spPr>
      </p:pic>
      <p:pic>
        <p:nvPicPr>
          <p:cNvPr id="3" name="图片 2" descr="11">
            <a:hlinkClick r:id="rId4" action="ppaction://hlinksldjump"/>
          </p:cNvPr>
          <p:cNvPicPr>
            <a:picLocks noChangeAspect="1"/>
          </p:cNvPicPr>
          <p:nvPr/>
        </p:nvPicPr>
        <p:blipFill>
          <a:blip r:embed="rId5"/>
          <a:stretch>
            <a:fillRect/>
          </a:stretch>
        </p:blipFill>
        <p:spPr>
          <a:xfrm>
            <a:off x="353060" y="3991610"/>
            <a:ext cx="3922395" cy="2614930"/>
          </a:xfrm>
          <a:prstGeom prst="rect">
            <a:avLst/>
          </a:prstGeom>
        </p:spPr>
      </p:pic>
      <p:sp>
        <p:nvSpPr>
          <p:cNvPr id="4" name="文本框 3"/>
          <p:cNvSpPr txBox="1"/>
          <p:nvPr/>
        </p:nvSpPr>
        <p:spPr>
          <a:xfrm>
            <a:off x="4417695" y="1068705"/>
            <a:ext cx="7669530" cy="1863725"/>
          </a:xfrm>
          <a:prstGeom prst="rect">
            <a:avLst/>
          </a:prstGeom>
          <a:noFill/>
        </p:spPr>
        <p:txBody>
          <a:bodyPr wrap="square" rtlCol="0" anchor="t">
            <a:spAutoFit/>
          </a:bodyPr>
          <a:lstStyle/>
          <a:p>
            <a:pPr algn="just" fontAlgn="auto">
              <a:lnSpc>
                <a:spcPct val="120000"/>
              </a:lnSpc>
            </a:pPr>
            <a:r>
              <a:rPr lang="en-US" altLang="zh-CN" sz="2400" b="1">
                <a:solidFill>
                  <a:sysClr val="windowText" lastClr="000000">
                    <a:lumMod val="75000"/>
                    <a:lumOff val="25000"/>
                  </a:sysClr>
                </a:solidFill>
                <a:latin typeface="微软雅黑 Light" panose="020B0502040204020203" pitchFamily="34" charset="-122"/>
                <a:ea typeface="微软雅黑 Light" panose="020B0502040204020203" pitchFamily="34" charset="-122"/>
                <a:sym typeface="等线"/>
              </a:rPr>
              <a:t>   </a:t>
            </a:r>
            <a:r>
              <a:rPr lang="en-US" altLang="zh-CN" sz="2400">
                <a:solidFill>
                  <a:sysClr val="windowText" lastClr="000000">
                    <a:lumMod val="75000"/>
                    <a:lumOff val="25000"/>
                  </a:sysClr>
                </a:solidFill>
                <a:latin typeface="黑体" charset="0"/>
                <a:ea typeface="黑体" charset="0"/>
                <a:cs typeface="黑体" charset="0"/>
                <a:sym typeface="等线"/>
              </a:rPr>
              <a:t>  </a:t>
            </a:r>
            <a:r>
              <a:rPr lang="zh-CN" altLang="en-US" sz="2400">
                <a:solidFill>
                  <a:sysClr val="windowText" lastClr="000000">
                    <a:lumMod val="75000"/>
                    <a:lumOff val="25000"/>
                  </a:sysClr>
                </a:solidFill>
                <a:latin typeface="黑体" charset="0"/>
                <a:ea typeface="黑体" charset="0"/>
                <a:cs typeface="黑体" charset="0"/>
                <a:sym typeface="等线"/>
              </a:rPr>
              <a:t>九·一八事变之后，日本为转移国际视线，迫使南京国民政府屈服，于1932年1月28日晚进攻上海中国守军，</a:t>
            </a:r>
            <a:r>
              <a:rPr lang="zh-CN" altLang="en-US" sz="2400">
                <a:solidFill>
                  <a:srgbClr val="FF0000"/>
                </a:solidFill>
                <a:latin typeface="黑体" charset="0"/>
                <a:ea typeface="黑体" charset="0"/>
                <a:cs typeface="黑体" charset="0"/>
                <a:sym typeface="等线"/>
              </a:rPr>
              <a:t>第十九路军在总指挥蒋光鼐、军长蔡廷锴</a:t>
            </a:r>
            <a:r>
              <a:rPr lang="zh-CN" altLang="en-US" sz="2400">
                <a:solidFill>
                  <a:sysClr val="windowText" lastClr="000000">
                    <a:lumMod val="75000"/>
                    <a:lumOff val="25000"/>
                  </a:sysClr>
                </a:solidFill>
                <a:latin typeface="黑体" charset="0"/>
                <a:ea typeface="黑体" charset="0"/>
                <a:cs typeface="黑体" charset="0"/>
                <a:sym typeface="等线"/>
              </a:rPr>
              <a:t>指挥下奋起抵抗，给日军以迎头痛击。</a:t>
            </a:r>
            <a:endParaRPr lang="zh-CN" altLang="en-US" sz="2400">
              <a:solidFill>
                <a:sysClr val="windowText" lastClr="000000">
                  <a:lumMod val="75000"/>
                  <a:lumOff val="25000"/>
                </a:sysClr>
              </a:solidFill>
              <a:latin typeface="黑体" charset="0"/>
              <a:ea typeface="黑体" charset="0"/>
              <a:cs typeface="黑体" charset="0"/>
              <a:sym typeface="等线"/>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txBox="1"/>
          <p:nvPr>
            <p:custDataLst>
              <p:tags r:id="rId1"/>
            </p:custDataLst>
          </p:nvPr>
        </p:nvSpPr>
        <p:spPr>
          <a:xfrm>
            <a:off x="4782185" y="941070"/>
            <a:ext cx="7153910" cy="5692775"/>
          </a:xfrm>
          <a:prstGeom prst="rect">
            <a:avLst/>
          </a:prstGeom>
          <a:noFill/>
          <a:ln w="3175">
            <a:noFill/>
            <a:prstDash val="dash"/>
          </a:ln>
        </p:spPr>
        <p:txBody>
          <a:bodyPr wrap="square" lIns="90170" tIns="46990" rIns="90170" bIns="46990" anchor="t" anchorCtr="0">
            <a:noAutofit/>
          </a:bodyPr>
          <a:lstStyle>
            <a:lvl1pPr algn="l" defTabSz="913765" rtl="0" eaLnBrk="1" latinLnBrk="0" hangingPunct="1">
              <a:lnSpc>
                <a:spcPct val="90000"/>
              </a:lnSpc>
              <a:spcBef>
                <a:spcPct val="0"/>
              </a:spcBef>
              <a:buNone/>
              <a:defRPr lang="en-US" sz="2745" b="0" kern="1200" cap="none" spc="-49" baseline="0" smtClean="0">
                <a:ln w="3175">
                  <a:noFill/>
                </a:ln>
                <a:solidFill>
                  <a:sysClr val="windowText" lastClr="000000"/>
                </a:solidFill>
                <a:effectLst/>
                <a:latin typeface="+mj-lt"/>
                <a:ea typeface="+mn-ea"/>
                <a:cs typeface="Segoe UI" panose="020B0502040204020203" pitchFamily="34" charset="0"/>
              </a:defRPr>
            </a:lvl1pPr>
          </a:lstStyle>
          <a:p>
            <a:pPr algn="just">
              <a:lnSpc>
                <a:spcPct val="130000"/>
              </a:lnSpc>
              <a:spcAft>
                <a:spcPts val="800"/>
              </a:spcAft>
            </a:pPr>
            <a:r>
              <a:rPr altLang="zh-CN" sz="2800" spc="100">
                <a:ln w="3175">
                  <a:noFill/>
                  <a:prstDash val="dash"/>
                </a:ln>
                <a:solidFill>
                  <a:schemeClr val="tx1">
                    <a:lumMod val="85000"/>
                    <a:lumOff val="15000"/>
                  </a:schemeClr>
                </a:solidFill>
                <a:uFillTx/>
                <a:latin typeface="Arial" panose="020B0604020202090204" pitchFamily="34" charset="0"/>
                <a:ea typeface="隶书" panose="02010509060101010101" pitchFamily="49" charset="-122"/>
                <a:cs typeface="微软雅黑" panose="020B0503020204020204" pitchFamily="34" charset="-122"/>
              </a:rPr>
              <a:t>      </a:t>
            </a:r>
            <a:r>
              <a:rPr altLang="zh-CN" sz="2800" spc="100">
                <a:ln w="3175">
                  <a:noFill/>
                  <a:prstDash val="dash"/>
                </a:ln>
                <a:solidFill>
                  <a:schemeClr val="tx1">
                    <a:lumMod val="85000"/>
                    <a:lumOff val="15000"/>
                  </a:schemeClr>
                </a:solidFill>
                <a:uFillTx/>
                <a:latin typeface="字魂武林江湖体" panose="00000500000000000000" charset="-122"/>
                <a:ea typeface="字魂武林江湖体" panose="00000500000000000000" charset="-122"/>
                <a:cs typeface="字魂武林江湖体" panose="00000500000000000000" charset="-122"/>
              </a:rPr>
              <a:t> 1933</a:t>
            </a:r>
            <a:r>
              <a:rPr lang="zh-CN" altLang="en-US" sz="2800" spc="100">
                <a:ln w="3175">
                  <a:noFill/>
                  <a:prstDash val="dash"/>
                </a:ln>
                <a:solidFill>
                  <a:schemeClr val="tx1">
                    <a:lumMod val="85000"/>
                    <a:lumOff val="15000"/>
                  </a:schemeClr>
                </a:solidFill>
                <a:uFillTx/>
                <a:latin typeface="字魂武林江湖体" panose="00000500000000000000" charset="-122"/>
                <a:ea typeface="字魂武林江湖体" panose="00000500000000000000" charset="-122"/>
                <a:cs typeface="字魂武林江湖体" panose="00000500000000000000" charset="-122"/>
              </a:rPr>
              <a:t>年3月至5月，日军由东北向长城沿线进犯，我军顽强抵抗、浴血奋战，但日军装备精良训练有素，长城沿线仍失守，平津危急。</a:t>
            </a:r>
            <a:r>
              <a:rPr lang="zh-CN" altLang="en-US" sz="3200" spc="100">
                <a:ln w="3175">
                  <a:noFill/>
                  <a:prstDash val="dash"/>
                </a:ln>
                <a:solidFill>
                  <a:srgbClr val="FF0000"/>
                </a:solidFill>
                <a:uFillTx/>
                <a:latin typeface="字魂武林江湖体" panose="00000500000000000000" charset="-122"/>
                <a:ea typeface="字魂武林江湖体" panose="00000500000000000000" charset="-122"/>
                <a:cs typeface="字魂武林江湖体" panose="00000500000000000000" charset="-122"/>
              </a:rPr>
              <a:t>被迫签订《塘沽停战协定》</a:t>
            </a:r>
            <a:r>
              <a:rPr lang="zh-CN" altLang="en-US" sz="2800" spc="100">
                <a:ln w="3175">
                  <a:noFill/>
                  <a:prstDash val="dash"/>
                </a:ln>
                <a:solidFill>
                  <a:schemeClr val="tx1">
                    <a:lumMod val="85000"/>
                    <a:lumOff val="15000"/>
                  </a:schemeClr>
                </a:solidFill>
                <a:uFillTx/>
                <a:latin typeface="字魂武林江湖体" panose="00000500000000000000" charset="-122"/>
                <a:ea typeface="字魂武林江湖体" panose="00000500000000000000" charset="-122"/>
                <a:cs typeface="字魂武林江湖体" panose="00000500000000000000" charset="-122"/>
              </a:rPr>
              <a:t>，中华民国与伪满洲国也因此事实上以长城为界，伪满洲国更于长城各地树立"王道乐土大满洲国"的界碑。</a:t>
            </a:r>
            <a:endParaRPr lang="zh-CN" altLang="en-US" sz="2800" spc="100">
              <a:ln w="3175">
                <a:noFill/>
                <a:prstDash val="dash"/>
              </a:ln>
              <a:solidFill>
                <a:schemeClr val="tx1">
                  <a:lumMod val="85000"/>
                  <a:lumOff val="15000"/>
                </a:schemeClr>
              </a:solidFill>
              <a:uFillTx/>
              <a:latin typeface="字魂武林江湖体" panose="00000500000000000000" charset="-122"/>
              <a:ea typeface="字魂武林江湖体" panose="00000500000000000000" charset="-122"/>
              <a:cs typeface="字魂武林江湖体" panose="00000500000000000000" charset="-122"/>
            </a:endParaRPr>
          </a:p>
          <a:p>
            <a:pPr algn="just">
              <a:lnSpc>
                <a:spcPct val="130000"/>
              </a:lnSpc>
              <a:spcAft>
                <a:spcPts val="800"/>
              </a:spcAft>
            </a:pPr>
            <a:r>
              <a:rPr lang="zh-CN" altLang="en-US" sz="2800" spc="100">
                <a:ln w="3175">
                  <a:noFill/>
                  <a:prstDash val="dash"/>
                </a:ln>
                <a:solidFill>
                  <a:schemeClr val="tx1">
                    <a:lumMod val="85000"/>
                    <a:lumOff val="15000"/>
                  </a:schemeClr>
                </a:solidFill>
                <a:uFillTx/>
                <a:latin typeface="字魂武林江湖体" panose="00000500000000000000" charset="-122"/>
                <a:ea typeface="字魂武林江湖体" panose="00000500000000000000" charset="-122"/>
                <a:cs typeface="字魂武林江湖体" panose="00000500000000000000" charset="-122"/>
              </a:rPr>
              <a:t>      长城抗战是中国抗日军民在长城沿线抗击日本侵略者的斗争，是中国人民早期抗日斗争的重要组成部分。</a:t>
            </a:r>
            <a:endParaRPr lang="zh-CN" altLang="en-US" sz="2800" spc="100">
              <a:ln w="3175">
                <a:noFill/>
                <a:prstDash val="dash"/>
              </a:ln>
              <a:solidFill>
                <a:schemeClr val="tx1">
                  <a:lumMod val="85000"/>
                  <a:lumOff val="15000"/>
                </a:schemeClr>
              </a:solidFill>
              <a:uFillTx/>
              <a:latin typeface="字魂武林江湖体" panose="00000500000000000000" charset="-122"/>
              <a:ea typeface="字魂武林江湖体" panose="00000500000000000000" charset="-122"/>
              <a:cs typeface="字魂武林江湖体" panose="00000500000000000000" charset="-122"/>
            </a:endParaRPr>
          </a:p>
        </p:txBody>
      </p:sp>
      <p:sp>
        <p:nvSpPr>
          <p:cNvPr id="2" name="Title 6"/>
          <p:cNvSpPr txBox="1"/>
          <p:nvPr>
            <p:custDataLst>
              <p:tags r:id="rId2"/>
            </p:custDataLst>
          </p:nvPr>
        </p:nvSpPr>
        <p:spPr>
          <a:xfrm>
            <a:off x="4782185" y="0"/>
            <a:ext cx="3231515" cy="892175"/>
          </a:xfrm>
          <a:prstGeom prst="rect">
            <a:avLst/>
          </a:prstGeom>
          <a:noFill/>
          <a:ln w="3175">
            <a:noFill/>
            <a:prstDash val="dash"/>
          </a:ln>
        </p:spPr>
        <p:txBody>
          <a:bodyPr wrap="square" lIns="90170" tIns="46990" rIns="90170" bIns="46990" anchor="t" anchorCtr="0">
            <a:noAutofit/>
          </a:bodyPr>
          <a:lstStyle>
            <a:lvl1pPr algn="l" defTabSz="913765" rtl="0" eaLnBrk="1" latinLnBrk="0" hangingPunct="1">
              <a:lnSpc>
                <a:spcPct val="90000"/>
              </a:lnSpc>
              <a:spcBef>
                <a:spcPct val="0"/>
              </a:spcBef>
              <a:buNone/>
              <a:defRPr lang="en-US" sz="2745" b="0" kern="1200" cap="none" spc="-49" baseline="0" smtClean="0">
                <a:ln w="3175">
                  <a:noFill/>
                </a:ln>
                <a:solidFill>
                  <a:sysClr val="windowText" lastClr="000000"/>
                </a:solidFill>
                <a:effectLst/>
                <a:latin typeface="+mj-lt"/>
                <a:ea typeface="+mn-ea"/>
                <a:cs typeface="Segoe UI" panose="020B0502040204020203" pitchFamily="34" charset="0"/>
              </a:defRPr>
            </a:lvl1pPr>
          </a:lstStyle>
          <a:p>
            <a:pPr>
              <a:lnSpc>
                <a:spcPct val="100000"/>
              </a:lnSpc>
              <a:spcAft>
                <a:spcPts val="800"/>
              </a:spcAft>
              <a:defRPr/>
            </a:pPr>
            <a:r>
              <a:rPr lang="zh-CN" altLang="en-US" sz="5400" spc="100">
                <a:ln w="3175">
                  <a:noFill/>
                  <a:prstDash val="dash"/>
                </a:ln>
                <a:solidFill>
                  <a:schemeClr val="tx1"/>
                </a:solidFill>
                <a:uFillTx/>
                <a:latin typeface="字魂武林江湖体" panose="00000500000000000000" charset="-122"/>
                <a:ea typeface="字魂武林江湖体" panose="00000500000000000000" charset="-122"/>
                <a:cs typeface="字魂武林江湖体" panose="00000500000000000000" charset="-122"/>
              </a:rPr>
              <a:t>长城抗战</a:t>
            </a:r>
            <a:endParaRPr lang="zh-CN" altLang="en-US" sz="5400" spc="100">
              <a:ln w="3175">
                <a:noFill/>
                <a:prstDash val="dash"/>
              </a:ln>
              <a:solidFill>
                <a:schemeClr val="tx1"/>
              </a:solidFill>
              <a:uFillTx/>
              <a:latin typeface="字魂武林江湖体" panose="00000500000000000000" charset="-122"/>
              <a:ea typeface="字魂武林江湖体" panose="00000500000000000000" charset="-122"/>
              <a:cs typeface="字魂武林江湖体" panose="00000500000000000000" charset="-122"/>
            </a:endParaRPr>
          </a:p>
        </p:txBody>
      </p:sp>
      <p:pic>
        <p:nvPicPr>
          <p:cNvPr id="3" name="图片 2" descr="长城抗战">
            <a:hlinkClick r:id="rId3" action="ppaction://hlinksldjump"/>
          </p:cNvPr>
          <p:cNvPicPr>
            <a:picLocks noChangeAspect="1"/>
          </p:cNvPicPr>
          <p:nvPr/>
        </p:nvPicPr>
        <p:blipFill>
          <a:blip r:embed="rId4"/>
          <a:stretch>
            <a:fillRect/>
          </a:stretch>
        </p:blipFill>
        <p:spPr>
          <a:xfrm>
            <a:off x="128905" y="1165860"/>
            <a:ext cx="4653280" cy="546798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7381875" y="1931670"/>
            <a:ext cx="758825" cy="645160"/>
          </a:xfrm>
          <a:prstGeom prst="rect">
            <a:avLst/>
          </a:prstGeom>
          <a:noFill/>
        </p:spPr>
        <p:txBody>
          <a:bodyPr wrap="square" rtlCol="0">
            <a:spAutoFit/>
          </a:bodyPr>
          <a:lstStyle>
            <a:defPPr>
              <a:defRPr lang="zh-CN"/>
            </a:defPPr>
            <a:lvl1pPr>
              <a:defRPr sz="3600">
                <a:solidFill>
                  <a:srgbClr val="FFFF00"/>
                </a:solidFill>
                <a:effectLst>
                  <a:glow rad="101600">
                    <a:srgbClr val="C00000"/>
                  </a:glow>
                  <a:outerShdw blurRad="203200" dist="101600" dir="5400000" algn="tl" rotWithShape="0">
                    <a:prstClr val="black">
                      <a:alpha val="60000"/>
                    </a:prstClr>
                  </a:outerShdw>
                </a:effectLst>
                <a:latin typeface="方正兰亭粗黑_GBK" panose="02000000000000000000" pitchFamily="2" charset="-122"/>
                <a:ea typeface="方正兰亭粗黑_GBK" panose="02000000000000000000" pitchFamily="2" charset="-122"/>
              </a:defRPr>
            </a:lvl1pPr>
          </a:lstStyle>
          <a:p>
            <a:pPr algn="ctr"/>
            <a:r>
              <a:rPr lang="en-US" altLang="zh-CN" b="1">
                <a:solidFill>
                  <a:schemeClr val="bg1"/>
                </a:solidFill>
                <a:effectLst/>
                <a:latin typeface="微软雅黑" panose="020B0503020204020204" pitchFamily="34" charset="-122"/>
                <a:ea typeface="微软雅黑" panose="020B0503020204020204" pitchFamily="34" charset="-122"/>
              </a:rPr>
              <a:t>1</a:t>
            </a:r>
            <a:endParaRPr lang="en-US" altLang="zh-CN" b="1">
              <a:solidFill>
                <a:schemeClr val="bg1"/>
              </a:solidFill>
              <a:effectLst/>
              <a:latin typeface="微软雅黑" panose="020B0503020204020204" pitchFamily="34" charset="-122"/>
              <a:ea typeface="微软雅黑" panose="020B0503020204020204" pitchFamily="34" charset="-122"/>
            </a:endParaRPr>
          </a:p>
        </p:txBody>
      </p:sp>
      <p:grpSp>
        <p:nvGrpSpPr>
          <p:cNvPr id="2" name="组合 1"/>
          <p:cNvGrpSpPr/>
          <p:nvPr/>
        </p:nvGrpSpPr>
        <p:grpSpPr>
          <a:xfrm>
            <a:off x="3253740" y="1230630"/>
            <a:ext cx="5017770" cy="3472180"/>
            <a:chOff x="10732" y="3171"/>
            <a:chExt cx="7902" cy="5468"/>
          </a:xfrm>
        </p:grpSpPr>
        <p:pic>
          <p:nvPicPr>
            <p:cNvPr id="18" name="图片 52226" descr="九一八031 复制">
              <a:hlinkClick r:id="rId1" action="ppaction://hlinksldjump"/>
            </p:cNvPr>
            <p:cNvPicPr>
              <a:picLocks noChangeAspect="1" noChangeArrowheads="1"/>
            </p:cNvPicPr>
            <p:nvPr/>
          </p:nvPicPr>
          <p:blipFill>
            <a:blip r:embed="rId2">
              <a:lum contrast="42000"/>
              <a:extLst>
                <a:ext uri="{28A0092B-C50C-407E-A947-70E740481C1C}">
                  <a14:useLocalDpi xmlns:a14="http://schemas.microsoft.com/office/drawing/2010/main" val="0"/>
                </a:ext>
              </a:extLst>
            </a:blip>
            <a:srcRect l="3606" t="2682" r="3418" b="2306"/>
            <a:stretch>
              <a:fillRect/>
            </a:stretch>
          </p:blipFill>
          <p:spPr bwMode="auto">
            <a:xfrm>
              <a:off x="10732" y="3171"/>
              <a:ext cx="7903" cy="5468"/>
            </a:xfrm>
            <a:prstGeom prst="roundRect">
              <a:avLst>
                <a:gd name="adj" fmla="val 7458"/>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 name="图片 52231" descr="129">
              <a:hlinkClick r:id="rId3"/>
            </p:cNvPr>
            <p:cNvPicPr>
              <a:picLocks noChangeAspect="1" noChangeArrowheads="1"/>
            </p:cNvPicPr>
            <p:nvPr/>
          </p:nvPicPr>
          <p:blipFill>
            <a:blip r:embed="rId4"/>
            <a:stretch>
              <a:fillRect/>
            </a:stretch>
          </p:blipFill>
          <p:spPr bwMode="auto">
            <a:xfrm>
              <a:off x="13949" y="4819"/>
              <a:ext cx="1065" cy="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文本框 13"/>
          <p:cNvSpPr txBox="1"/>
          <p:nvPr/>
        </p:nvSpPr>
        <p:spPr>
          <a:xfrm>
            <a:off x="356870" y="461010"/>
            <a:ext cx="11303000" cy="553085"/>
          </a:xfrm>
          <a:prstGeom prst="rect">
            <a:avLst/>
          </a:prstGeom>
          <a:noFill/>
        </p:spPr>
        <p:txBody>
          <a:bodyPr wrap="square" rtlCol="0">
            <a:spAutoFit/>
          </a:bodyPr>
          <a:lstStyle/>
          <a:p>
            <a:pPr>
              <a:lnSpc>
                <a:spcPct val="125000"/>
              </a:lnSpc>
              <a:spcBef>
                <a:spcPct val="0"/>
              </a:spcBef>
              <a:spcAft>
                <a:spcPct val="0"/>
              </a:spcAft>
            </a:pPr>
            <a:r>
              <a:rPr lang="zh-CN" sz="2400">
                <a:latin typeface="黑体" panose="02010609060101010101" pitchFamily="49" charset="-122"/>
                <a:ea typeface="黑体" panose="02010609060101010101" pitchFamily="49" charset="-122"/>
                <a:cs typeface="黑体" panose="02010609060101010101" pitchFamily="49" charset="-122"/>
              </a:rPr>
              <a:t>【课堂探究】</a:t>
            </a:r>
            <a:r>
              <a:rPr sz="2400" err="1">
                <a:latin typeface="黑体" panose="02010609060101010101" pitchFamily="49" charset="-122"/>
                <a:ea typeface="黑体" panose="02010609060101010101" pitchFamily="49" charset="-122"/>
                <a:cs typeface="黑体" panose="02010609060101010101" pitchFamily="49" charset="-122"/>
              </a:rPr>
              <a:t>日本侵略军侵略中国东北，为什么先制造柳条湖事件呢？</a:t>
            </a:r>
            <a:endParaRPr sz="2400" err="1">
              <a:latin typeface="黑体" panose="02010609060101010101" pitchFamily="49" charset="-122"/>
              <a:ea typeface="黑体" panose="02010609060101010101" pitchFamily="49" charset="-122"/>
              <a:cs typeface="黑体" panose="02010609060101010101" pitchFamily="49" charset="-122"/>
            </a:endParaRPr>
          </a:p>
        </p:txBody>
      </p:sp>
      <p:sp>
        <p:nvSpPr>
          <p:cNvPr id="22" name="文本框 14"/>
          <p:cNvSpPr txBox="1"/>
          <p:nvPr/>
        </p:nvSpPr>
        <p:spPr>
          <a:xfrm>
            <a:off x="444500" y="4919345"/>
            <a:ext cx="11303000" cy="1476375"/>
          </a:xfrm>
          <a:prstGeom prst="rect">
            <a:avLst/>
          </a:prstGeom>
          <a:noFill/>
        </p:spPr>
        <p:txBody>
          <a:bodyPr wrap="square" rtlCol="0" anchor="t">
            <a:spAutoFit/>
          </a:bodyPr>
          <a:lstStyle/>
          <a:p>
            <a:pPr algn="just">
              <a:lnSpc>
                <a:spcPct val="125000"/>
              </a:lnSpc>
              <a:spcBef>
                <a:spcPct val="0"/>
              </a:spcBef>
              <a:spcAft>
                <a:spcPct val="0"/>
              </a:spcAft>
            </a:pPr>
            <a:r>
              <a:rPr lang="zh-CN" altLang="en-US" sz="2400">
                <a:latin typeface="黑体" panose="02010609060101010101" pitchFamily="49" charset="-122"/>
                <a:ea typeface="黑体" panose="02010609060101010101" pitchFamily="49" charset="-122"/>
                <a:cs typeface="黑体" panose="02010609060101010101" pitchFamily="49" charset="-122"/>
                <a:sym typeface="+mn-ea"/>
              </a:rPr>
              <a:t>①为给侵略战争制造借口，欺骗世界舆论。</a:t>
            </a:r>
            <a:endParaRPr lang="zh-CN" altLang="en-US" sz="2400">
              <a:latin typeface="黑体" panose="02010609060101010101" pitchFamily="49" charset="-122"/>
              <a:ea typeface="黑体" panose="02010609060101010101" pitchFamily="49" charset="-122"/>
              <a:cs typeface="黑体" panose="02010609060101010101" pitchFamily="49" charset="-122"/>
              <a:sym typeface="+mn-ea"/>
            </a:endParaRPr>
          </a:p>
          <a:p>
            <a:pPr algn="just">
              <a:lnSpc>
                <a:spcPct val="125000"/>
              </a:lnSpc>
              <a:spcBef>
                <a:spcPct val="0"/>
              </a:spcBef>
              <a:spcAft>
                <a:spcPct val="0"/>
              </a:spcAft>
            </a:pPr>
            <a:r>
              <a:rPr lang="zh-CN" altLang="en-US" sz="2400">
                <a:latin typeface="黑体" panose="02010609060101010101" pitchFamily="49" charset="-122"/>
                <a:ea typeface="黑体" panose="02010609060101010101" pitchFamily="49" charset="-122"/>
                <a:cs typeface="黑体" panose="02010609060101010101" pitchFamily="49" charset="-122"/>
                <a:sym typeface="+mn-ea"/>
              </a:rPr>
              <a:t>②柳条湖距离东北军驻地北大营和东北重镇沈阳很近，便于日军在事件后迅速对这两个战略要地进行攻击。</a:t>
            </a:r>
            <a:endParaRPr lang="zh-CN" altLang="en-US" sz="2400">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19" name="文本框 15">
            <a:hlinkClick r:id="rId5" action="ppaction://hlinksldjump"/>
          </p:cNvPr>
          <p:cNvSpPr txBox="1"/>
          <p:nvPr/>
        </p:nvSpPr>
        <p:spPr>
          <a:xfrm>
            <a:off x="3253740" y="4334510"/>
            <a:ext cx="2328545" cy="368300"/>
          </a:xfrm>
          <a:prstGeom prst="rect">
            <a:avLst/>
          </a:prstGeom>
          <a:solidFill>
            <a:schemeClr val="bg1"/>
          </a:solidFill>
        </p:spPr>
        <p:txBody>
          <a:bodyPr wrap="square" rtlCol="0">
            <a:spAutoFit/>
          </a:bodyPr>
          <a:lstStyle/>
          <a:p>
            <a:r>
              <a:rPr lang="zh-CN" altLang="en-US" sz="1800"/>
              <a:t>◎九一八事变形势图</a:t>
            </a:r>
            <a:endParaRPr lang="zh-CN" altLang="en-US" sz="180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400"/>
                                  </p:stCondLst>
                                  <p:childTnLst>
                                    <p:set>
                                      <p:cBhvr>
                                        <p:cTn id="6" dur="1" fill="hold">
                                          <p:stCondLst>
                                            <p:cond delay="0"/>
                                          </p:stCondLst>
                                        </p:cTn>
                                        <p:tgtEl>
                                          <p:spTgt spid="15"/>
                                        </p:tgtEl>
                                        <p:attrNameLst>
                                          <p:attrName>style.visibility</p:attrName>
                                        </p:attrNameLst>
                                      </p:cBhvr>
                                      <p:to>
                                        <p:strVal val="visible"/>
                                      </p:to>
                                    </p:set>
                                    <p:anim calcmode="lin" valueType="num">
                                      <p:cBhvr>
                                        <p:cTn id="7" dur="250" fill="hold"/>
                                        <p:tgtEl>
                                          <p:spTgt spid="15"/>
                                        </p:tgtEl>
                                        <p:attrNameLst>
                                          <p:attrName>ppt_w</p:attrName>
                                        </p:attrNameLst>
                                      </p:cBhvr>
                                      <p:tavLst>
                                        <p:tav tm="0">
                                          <p:val>
                                            <p:fltVal val="0"/>
                                          </p:val>
                                        </p:tav>
                                        <p:tav tm="100000">
                                          <p:val>
                                            <p:strVal val="#ppt_w"/>
                                          </p:val>
                                        </p:tav>
                                      </p:tavLst>
                                    </p:anim>
                                    <p:anim calcmode="lin" valueType="num">
                                      <p:cBhvr>
                                        <p:cTn id="8" dur="250" fill="hold"/>
                                        <p:tgtEl>
                                          <p:spTgt spid="15"/>
                                        </p:tgtEl>
                                        <p:attrNameLst>
                                          <p:attrName>ppt_h</p:attrName>
                                        </p:attrNameLst>
                                      </p:cBhvr>
                                      <p:tavLst>
                                        <p:tav tm="0">
                                          <p:val>
                                            <p:fltVal val="0"/>
                                          </p:val>
                                        </p:tav>
                                        <p:tav tm="100000">
                                          <p:val>
                                            <p:strVal val="#ppt_h"/>
                                          </p:val>
                                        </p:tav>
                                      </p:tavLst>
                                    </p:anim>
                                    <p:animEffect transition="in" filter="fade">
                                      <p:cBhvr>
                                        <p:cTn id="9" dur="250"/>
                                        <p:tgtEl>
                                          <p:spTgt spid="15"/>
                                        </p:tgtEl>
                                      </p:cBhvr>
                                    </p:animEffect>
                                  </p:childTnLst>
                                </p:cTn>
                              </p:par>
                              <p:par>
                                <p:cTn id="10" presetID="6" presetClass="emph" presetSubtype="0" decel="100000" fill="hold" grpId="1" nodeType="withEffect">
                                  <p:stCondLst>
                                    <p:cond delay="600"/>
                                  </p:stCondLst>
                                  <p:childTnLst>
                                    <p:animScale>
                                      <p:cBhvr>
                                        <p:cTn id="11" dur="250" fill="hold"/>
                                        <p:tgtEl>
                                          <p:spTgt spid="15"/>
                                        </p:tgtEl>
                                      </p:cBhvr>
                                      <p:by x="120000" y="120000"/>
                                    </p:animScale>
                                  </p:childTnLst>
                                </p:cTn>
                              </p:par>
                              <p:par>
                                <p:cTn id="12" presetID="6" presetClass="emph" presetSubtype="0" decel="100000" fill="hold" grpId="2" nodeType="withEffect">
                                  <p:stCondLst>
                                    <p:cond delay="800"/>
                                  </p:stCondLst>
                                  <p:childTnLst>
                                    <p:animScale>
                                      <p:cBhvr>
                                        <p:cTn id="13" dur="250" fill="hold"/>
                                        <p:tgtEl>
                                          <p:spTgt spid="15"/>
                                        </p:tgtEl>
                                      </p:cBhvr>
                                      <p:by x="83000" y="83000"/>
                                    </p:animScale>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linds(horizontal)">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5" grpId="2"/>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tretch>
            <a:fillRect/>
          </a:stretch>
        </p:blipFill>
        <p:spPr>
          <a:xfrm>
            <a:off x="635" y="1316990"/>
            <a:ext cx="6282055" cy="5475605"/>
          </a:xfrm>
          <a:prstGeom prst="rect">
            <a:avLst/>
          </a:prstGeom>
          <a:noFill/>
          <a:ln w="9525">
            <a:noFill/>
          </a:ln>
        </p:spPr>
      </p:pic>
      <p:sp>
        <p:nvSpPr>
          <p:cNvPr id="33" name="矩形标注 32"/>
          <p:cNvSpPr/>
          <p:nvPr/>
        </p:nvSpPr>
        <p:spPr>
          <a:xfrm>
            <a:off x="2743835" y="2827655"/>
            <a:ext cx="2664460" cy="1609090"/>
          </a:xfrm>
          <a:prstGeom prst="wedgeRectCallout">
            <a:avLst>
              <a:gd name="adj1" fmla="val -62333"/>
              <a:gd name="adj2" fmla="val -7063"/>
            </a:avLst>
          </a:prstGeom>
          <a:ln>
            <a:no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91429" tIns="45714" rIns="91429" bIns="45714" numCol="1" spcCol="0" rtlCol="0" fromWordArt="0" anchor="ctr" anchorCtr="0" forceAA="0" compatLnSpc="1">
            <a:noAutofit/>
          </a:bodyPr>
          <a:p>
            <a:pPr lvl="0" algn="ctr">
              <a:buClrTx/>
              <a:buSzTx/>
              <a:buFontTx/>
            </a:pPr>
            <a:r>
              <a:rPr lang="zh-CN" altLang="en-US" sz="1800" b="1" dirty="0">
                <a:solidFill>
                  <a:schemeClr val="tx1"/>
                </a:solidFill>
                <a:latin typeface="华文楷体" panose="02010600040101010101" charset="-122"/>
                <a:ea typeface="华文楷体" panose="02010600040101010101" charset="-122"/>
                <a:cs typeface="华文楷体" panose="02010600040101010101" charset="-122"/>
                <a:sym typeface="+mn-ea"/>
              </a:rPr>
              <a:t>北平学生</a:t>
            </a:r>
            <a:endParaRPr lang="zh-CN" altLang="en-US" sz="18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lvl="0" algn="ctr">
              <a:buClrTx/>
              <a:buSzTx/>
              <a:buFontTx/>
            </a:pPr>
            <a:r>
              <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rPr>
              <a:t>一二·九运动</a:t>
            </a:r>
            <a:endPar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lvl="0" algn="ctr">
              <a:buClrTx/>
              <a:buSzTx/>
              <a:buFontTx/>
            </a:pPr>
            <a:r>
              <a:rPr lang="zh-CN" altLang="en-US" sz="1800" b="1" dirty="0">
                <a:solidFill>
                  <a:schemeClr val="tx1"/>
                </a:solidFill>
                <a:latin typeface="华文楷体" panose="02010600040101010101" charset="-122"/>
                <a:ea typeface="华文楷体" panose="02010600040101010101" charset="-122"/>
                <a:cs typeface="华文楷体" panose="02010600040101010101" charset="-122"/>
                <a:sym typeface="+mn-ea"/>
              </a:rPr>
              <a:t>宣传</a:t>
            </a:r>
            <a:r>
              <a:rPr lang="zh-CN" altLang="en-US" sz="2400" b="1"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sym typeface="+mn-ea"/>
              </a:rPr>
              <a:t>中共</a:t>
            </a:r>
            <a:r>
              <a:rPr lang="zh-CN" altLang="en-US" sz="1800" b="1" dirty="0">
                <a:solidFill>
                  <a:schemeClr val="tx1"/>
                </a:solidFill>
                <a:latin typeface="华文楷体" panose="02010600040101010101" charset="-122"/>
                <a:ea typeface="华文楷体" panose="02010600040101010101" charset="-122"/>
                <a:cs typeface="华文楷体" panose="02010600040101010101" charset="-122"/>
                <a:sym typeface="+mn-ea"/>
              </a:rPr>
              <a:t>的救国主张</a:t>
            </a:r>
            <a:endParaRPr lang="zh-CN" altLang="en-US" sz="18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sp>
        <p:nvSpPr>
          <p:cNvPr id="41" name="矩形标注 40"/>
          <p:cNvSpPr/>
          <p:nvPr/>
        </p:nvSpPr>
        <p:spPr>
          <a:xfrm>
            <a:off x="2743835" y="1469390"/>
            <a:ext cx="3081020" cy="848360"/>
          </a:xfrm>
          <a:prstGeom prst="wedgeRectCallout">
            <a:avLst>
              <a:gd name="adj1" fmla="val 22382"/>
              <a:gd name="adj2" fmla="val 87050"/>
            </a:avLst>
          </a:prstGeom>
          <a:ln>
            <a:no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91429" tIns="45714" rIns="91429" bIns="45714" numCol="1" spcCol="0" rtlCol="0" fromWordArt="0" anchor="ctr" anchorCtr="0" forceAA="0" compatLnSpc="1">
            <a:noAutofit/>
          </a:bodyPr>
          <a:p>
            <a:pPr lvl="0" algn="ctr">
              <a:buClrTx/>
              <a:buSzTx/>
              <a:buFontTx/>
            </a:pPr>
            <a:r>
              <a:rPr lang="zh-CN" altLang="en-US" sz="1800" b="1"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sym typeface="+mn-ea"/>
              </a:rPr>
              <a:t>游击队</a:t>
            </a:r>
            <a:r>
              <a:rPr lang="zh-CN" altLang="en-US" sz="1800" b="1" dirty="0">
                <a:solidFill>
                  <a:schemeClr val="tx1"/>
                </a:solidFill>
                <a:latin typeface="华文楷体" panose="02010600040101010101" charset="-122"/>
                <a:ea typeface="华文楷体" panose="02010600040101010101" charset="-122"/>
                <a:cs typeface="华文楷体" panose="02010600040101010101" charset="-122"/>
                <a:sym typeface="+mn-ea"/>
              </a:rPr>
              <a:t>改编的</a:t>
            </a:r>
            <a:r>
              <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rPr>
              <a:t>东北</a:t>
            </a:r>
            <a:r>
              <a:rPr lang="zh-CN" altLang="en-US" sz="1800" b="1" dirty="0">
                <a:solidFill>
                  <a:schemeClr val="tx1"/>
                </a:solidFill>
                <a:latin typeface="华文楷体" panose="02010600040101010101" charset="-122"/>
                <a:ea typeface="华文楷体" panose="02010600040101010101" charset="-122"/>
                <a:cs typeface="华文楷体" panose="02010600040101010101" charset="-122"/>
                <a:sym typeface="+mn-ea"/>
              </a:rPr>
              <a:t>人民革命军、东北抗日联军</a:t>
            </a:r>
            <a:r>
              <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rPr>
              <a:t>奋起抵抗</a:t>
            </a:r>
            <a:endPar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sp>
        <p:nvSpPr>
          <p:cNvPr id="33811" name="AutoShape 19"/>
          <p:cNvSpPr>
            <a:spLocks noChangeArrowheads="1"/>
          </p:cNvSpPr>
          <p:nvPr/>
        </p:nvSpPr>
        <p:spPr bwMode="auto">
          <a:xfrm>
            <a:off x="2929255" y="5154930"/>
            <a:ext cx="1704340" cy="495300"/>
          </a:xfrm>
          <a:prstGeom prst="wedgeRectCallout">
            <a:avLst>
              <a:gd name="adj1" fmla="val 98472"/>
              <a:gd name="adj2" fmla="val -134615"/>
            </a:avLst>
          </a:prstGeom>
          <a:ln>
            <a:no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91429" tIns="45714" rIns="91429" bIns="45714" numCol="1" spcCol="0" rtlCol="0" fromWordArt="0" anchor="ctr" anchorCtr="0" forceAA="0" compatLnSpc="1">
            <a:noAutofit/>
          </a:bodyPr>
          <a:p>
            <a:pPr lvl="0" algn="ctr">
              <a:buClrTx/>
              <a:buSzTx/>
              <a:buFontTx/>
            </a:pPr>
            <a:r>
              <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rPr>
              <a:t>十九路军抗战</a:t>
            </a:r>
            <a:endPar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sp>
        <p:nvSpPr>
          <p:cNvPr id="6" name="AutoShape 19"/>
          <p:cNvSpPr>
            <a:spLocks noChangeArrowheads="1"/>
          </p:cNvSpPr>
          <p:nvPr/>
        </p:nvSpPr>
        <p:spPr bwMode="auto">
          <a:xfrm>
            <a:off x="704850" y="4171950"/>
            <a:ext cx="1391920" cy="629920"/>
          </a:xfrm>
          <a:prstGeom prst="wedgeRectCallout">
            <a:avLst>
              <a:gd name="adj1" fmla="val 109945"/>
              <a:gd name="adj2" fmla="val -100000"/>
            </a:avLst>
          </a:prstGeom>
          <a:ln>
            <a:no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91429" tIns="45714" rIns="91429" bIns="45714" numCol="1" spcCol="0" rtlCol="0" fromWordArt="0" anchor="ctr" anchorCtr="0" forceAA="0" compatLnSpc="1">
            <a:noAutofit/>
          </a:bodyPr>
          <a:p>
            <a:pPr lvl="0" algn="ctr">
              <a:buClrTx/>
              <a:buSzTx/>
              <a:buFontTx/>
            </a:pPr>
            <a:r>
              <a:rPr lang="zh-CN" altLang="en-US" sz="1800" b="1" dirty="0">
                <a:solidFill>
                  <a:schemeClr val="tx1"/>
                </a:solidFill>
                <a:latin typeface="华文楷体" panose="02010600040101010101" charset="-122"/>
                <a:ea typeface="华文楷体" panose="02010600040101010101" charset="-122"/>
                <a:cs typeface="华文楷体" panose="02010600040101010101" charset="-122"/>
                <a:sym typeface="+mn-ea"/>
              </a:rPr>
              <a:t>长城守军</a:t>
            </a:r>
            <a:endParaRPr lang="zh-CN" altLang="en-US" sz="18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lvl="0" algn="ctr">
              <a:buClrTx/>
              <a:buSzTx/>
              <a:buFontTx/>
            </a:pPr>
            <a:r>
              <a:rPr lang="zh-CN" altLang="en-US" sz="1800" b="1" dirty="0">
                <a:solidFill>
                  <a:schemeClr val="tx1"/>
                </a:solidFill>
                <a:latin typeface="华文楷体" panose="02010600040101010101" charset="-122"/>
                <a:ea typeface="华文楷体" panose="02010600040101010101" charset="-122"/>
                <a:cs typeface="华文楷体" panose="02010600040101010101" charset="-122"/>
                <a:sym typeface="+mn-ea"/>
              </a:rPr>
              <a:t>奋顽强抵抗</a:t>
            </a:r>
            <a:endParaRPr lang="zh-CN" altLang="en-US" sz="18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sp>
        <p:nvSpPr>
          <p:cNvPr id="33815" name="AutoShape 23"/>
          <p:cNvSpPr>
            <a:spLocks noChangeArrowheads="1"/>
          </p:cNvSpPr>
          <p:nvPr/>
        </p:nvSpPr>
        <p:spPr bwMode="auto">
          <a:xfrm>
            <a:off x="23495" y="1886585"/>
            <a:ext cx="2520315" cy="873125"/>
          </a:xfrm>
          <a:prstGeom prst="wedgeRectCallout">
            <a:avLst>
              <a:gd name="adj1" fmla="val -1124"/>
              <a:gd name="adj2" fmla="val 180254"/>
            </a:avLst>
          </a:prstGeom>
          <a:ln>
            <a:no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91429" tIns="45714" rIns="91429" bIns="45714" numCol="1" spcCol="0" rtlCol="0" fromWordArt="0" anchor="ctr" anchorCtr="0" forceAA="0" compatLnSpc="1">
            <a:noAutofit/>
          </a:bodyPr>
          <a:p>
            <a:pPr lvl="0" algn="ctr">
              <a:buClrTx/>
              <a:buSzTx/>
              <a:buFontTx/>
            </a:pPr>
            <a:r>
              <a:rPr lang="zh-CN" altLang="en-US" sz="2400" b="1"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sym typeface="+mn-ea"/>
              </a:rPr>
              <a:t>中共</a:t>
            </a:r>
            <a:r>
              <a:rPr lang="zh-CN" altLang="en-US" sz="1800" b="1" dirty="0">
                <a:solidFill>
                  <a:schemeClr val="tx1"/>
                </a:solidFill>
                <a:latin typeface="华文楷体" panose="02010600040101010101" charset="-122"/>
                <a:ea typeface="华文楷体" panose="02010600040101010101" charset="-122"/>
                <a:cs typeface="华文楷体" panose="02010600040101010101" charset="-122"/>
                <a:sym typeface="+mn-ea"/>
              </a:rPr>
              <a:t>发表八一宣言</a:t>
            </a:r>
            <a:endParaRPr lang="zh-CN" altLang="en-US" sz="18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lvl="0" algn="ctr">
              <a:buClrTx/>
              <a:buSzTx/>
              <a:buFontTx/>
            </a:pPr>
            <a:r>
              <a:rPr lang="en-US" altLang="zh-CN" sz="1800" b="1" dirty="0">
                <a:solidFill>
                  <a:schemeClr val="tx1"/>
                </a:solidFill>
                <a:latin typeface="华文楷体" panose="02010600040101010101" charset="-122"/>
                <a:ea typeface="华文楷体" panose="02010600040101010101" charset="-122"/>
                <a:cs typeface="华文楷体" panose="02010600040101010101" charset="-122"/>
                <a:sym typeface="+mn-ea"/>
              </a:rPr>
              <a:t>瓦窑堡会议</a:t>
            </a:r>
            <a:r>
              <a:rPr lang="zh-CN" altLang="en-US" sz="1800" b="1" dirty="0">
                <a:solidFill>
                  <a:schemeClr val="tx1"/>
                </a:solidFill>
                <a:latin typeface="华文楷体" panose="02010600040101010101" charset="-122"/>
                <a:ea typeface="华文楷体" panose="02010600040101010101" charset="-122"/>
                <a:cs typeface="华文楷体" panose="02010600040101010101" charset="-122"/>
                <a:sym typeface="+mn-ea"/>
              </a:rPr>
              <a:t>确定抗日民族统一战线的方针</a:t>
            </a:r>
            <a:endParaRPr lang="zh-CN" altLang="en-US" sz="18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sp>
        <p:nvSpPr>
          <p:cNvPr id="74" name="文本框 73"/>
          <p:cNvSpPr txBox="1"/>
          <p:nvPr/>
        </p:nvSpPr>
        <p:spPr>
          <a:xfrm>
            <a:off x="3761740" y="41910"/>
            <a:ext cx="4712970" cy="645160"/>
          </a:xfrm>
          <a:prstGeom prst="rect">
            <a:avLst/>
          </a:prstGeom>
          <a:noFill/>
        </p:spPr>
        <p:txBody>
          <a:bodyPr wrap="square" rtlCol="0">
            <a:spAutoFit/>
          </a:bodyPr>
          <a:p>
            <a:pPr>
              <a:lnSpc>
                <a:spcPct val="90000"/>
              </a:lnSpc>
            </a:pPr>
            <a:r>
              <a:rPr lang="zh-CN" altLang="en-US" sz="4000" b="1">
                <a:latin typeface="黑体" charset="0"/>
                <a:ea typeface="黑体" charset="0"/>
                <a:cs typeface="黑体" charset="0"/>
              </a:rPr>
              <a:t>局   部   抗   战</a:t>
            </a:r>
            <a:endParaRPr lang="zh-CN" altLang="en-US" sz="4000" b="1">
              <a:latin typeface="黑体" charset="0"/>
              <a:ea typeface="黑体" charset="0"/>
              <a:cs typeface="黑体" charset="0"/>
            </a:endParaRPr>
          </a:p>
        </p:txBody>
      </p:sp>
      <p:graphicFrame>
        <p:nvGraphicFramePr>
          <p:cNvPr id="35" name="表格 34"/>
          <p:cNvGraphicFramePr/>
          <p:nvPr>
            <p:custDataLst>
              <p:tags r:id="rId2"/>
            </p:custDataLst>
          </p:nvPr>
        </p:nvGraphicFramePr>
        <p:xfrm>
          <a:off x="6294120" y="1513205"/>
          <a:ext cx="5672455" cy="3331845"/>
        </p:xfrm>
        <a:graphic>
          <a:graphicData uri="http://schemas.openxmlformats.org/drawingml/2006/table">
            <a:tbl>
              <a:tblPr firstRow="1" bandRow="1">
                <a:tableStyleId>{5C22544A-7EE6-4342-B048-85BDC9FD1C3A}</a:tableStyleId>
              </a:tblPr>
              <a:tblGrid>
                <a:gridCol w="830580"/>
                <a:gridCol w="2043430"/>
                <a:gridCol w="2798445"/>
              </a:tblGrid>
              <a:tr h="457200">
                <a:tc>
                  <a:txBody>
                    <a:bodyPr/>
                    <a:p>
                      <a:pPr algn="ctr">
                        <a:lnSpc>
                          <a:spcPct val="130000"/>
                        </a:lnSpc>
                        <a:buNone/>
                      </a:pPr>
                      <a:r>
                        <a:rPr lang="zh-CN" altLang="en-US" sz="2400" b="0">
                          <a:solidFill>
                            <a:schemeClr val="tx1"/>
                          </a:solidFill>
                          <a:latin typeface="方正清楷 简" panose="02000500000000000000" charset="-122"/>
                          <a:ea typeface="方正清楷 简" panose="02000500000000000000" charset="-122"/>
                        </a:rPr>
                        <a:t>地域</a:t>
                      </a: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lnSpc>
                          <a:spcPct val="130000"/>
                        </a:lnSpc>
                        <a:buNone/>
                      </a:pPr>
                      <a:r>
                        <a:rPr lang="zh-CN" altLang="en-US" sz="2400" b="0">
                          <a:solidFill>
                            <a:schemeClr val="tx1"/>
                          </a:solidFill>
                          <a:latin typeface="方正清楷 简" panose="02000500000000000000" charset="-122"/>
                          <a:ea typeface="方正清楷 简" panose="02000500000000000000" charset="-122"/>
                        </a:rPr>
                        <a:t>日本侵华进程</a:t>
                      </a: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lnSpc>
                          <a:spcPct val="130000"/>
                        </a:lnSpc>
                        <a:buNone/>
                      </a:pPr>
                      <a:r>
                        <a:rPr lang="zh-CN" altLang="en-US" sz="2400" b="0">
                          <a:solidFill>
                            <a:schemeClr val="tx1"/>
                          </a:solidFill>
                          <a:latin typeface="方正清楷 简" panose="02000500000000000000" charset="-122"/>
                          <a:ea typeface="方正清楷 简" panose="02000500000000000000" charset="-122"/>
                        </a:rPr>
                        <a:t>中国抗战进程</a:t>
                      </a: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57200">
                <a:tc>
                  <a:txBody>
                    <a:bodyPr/>
                    <a:p>
                      <a:pPr algn="ctr">
                        <a:lnSpc>
                          <a:spcPct val="130000"/>
                        </a:lnSpc>
                        <a:buNone/>
                      </a:pPr>
                      <a:r>
                        <a:rPr lang="zh-CN" altLang="en-US" sz="2400" b="0">
                          <a:solidFill>
                            <a:schemeClr val="tx1"/>
                          </a:solidFill>
                          <a:latin typeface="方正清楷 简" panose="02000500000000000000" charset="-122"/>
                          <a:ea typeface="方正清楷 简" panose="02000500000000000000" charset="-122"/>
                        </a:rPr>
                        <a:t>东北</a:t>
                      </a: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lnSpc>
                          <a:spcPct val="130000"/>
                        </a:lnSpc>
                        <a:buNone/>
                      </a:pPr>
                      <a:r>
                        <a:rPr lang="en-US" altLang="zh-CN" sz="2400" b="0">
                          <a:solidFill>
                            <a:schemeClr val="tx1"/>
                          </a:solidFill>
                          <a:latin typeface="方正清楷 简" panose="02000500000000000000" charset="-122"/>
                          <a:ea typeface="方正清楷 简" panose="02000500000000000000" charset="-122"/>
                        </a:rPr>
                        <a:t>1931.9</a:t>
                      </a:r>
                      <a:endParaRPr lang="zh-CN" altLang="en-US" sz="2400" b="0">
                        <a:solidFill>
                          <a:schemeClr val="tx1"/>
                        </a:solidFill>
                        <a:latin typeface="方正清楷 简" panose="02000500000000000000" charset="-122"/>
                        <a:ea typeface="方正清楷 简" panose="02000500000000000000" charset="-122"/>
                      </a:endParaRPr>
                    </a:p>
                    <a:p>
                      <a:pPr algn="ctr">
                        <a:lnSpc>
                          <a:spcPct val="130000"/>
                        </a:lnSpc>
                        <a:buNone/>
                      </a:pPr>
                      <a:r>
                        <a:rPr lang="zh-CN" altLang="en-US" sz="2400" b="0">
                          <a:solidFill>
                            <a:schemeClr val="tx1"/>
                          </a:solidFill>
                          <a:latin typeface="方正清楷 简" panose="02000500000000000000" charset="-122"/>
                          <a:ea typeface="方正清楷 简" panose="02000500000000000000" charset="-122"/>
                        </a:rPr>
                        <a:t>九一八事变</a:t>
                      </a: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lnSpc>
                          <a:spcPct val="130000"/>
                        </a:lnSpc>
                        <a:buNone/>
                      </a:pP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637540">
                <a:tc>
                  <a:txBody>
                    <a:bodyPr/>
                    <a:p>
                      <a:pPr algn="ctr">
                        <a:lnSpc>
                          <a:spcPct val="130000"/>
                        </a:lnSpc>
                        <a:buNone/>
                      </a:pPr>
                      <a:r>
                        <a:rPr lang="zh-CN" altLang="en-US" sz="2400" b="0">
                          <a:solidFill>
                            <a:schemeClr val="tx1"/>
                          </a:solidFill>
                          <a:latin typeface="方正清楷 简" panose="02000500000000000000" charset="-122"/>
                          <a:ea typeface="方正清楷 简" panose="02000500000000000000" charset="-122"/>
                        </a:rPr>
                        <a:t>上海</a:t>
                      </a: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lnSpc>
                          <a:spcPct val="130000"/>
                        </a:lnSpc>
                        <a:buNone/>
                      </a:pPr>
                      <a:r>
                        <a:rPr lang="en-US" altLang="zh-CN" sz="2400" b="0">
                          <a:solidFill>
                            <a:schemeClr val="tx1"/>
                          </a:solidFill>
                          <a:latin typeface="方正清楷 简" panose="02000500000000000000" charset="-122"/>
                          <a:ea typeface="方正清楷 简" panose="02000500000000000000" charset="-122"/>
                        </a:rPr>
                        <a:t>1932.1</a:t>
                      </a:r>
                      <a:endParaRPr lang="zh-CN" altLang="en-US" sz="2400" b="0">
                        <a:solidFill>
                          <a:schemeClr val="tx1"/>
                        </a:solidFill>
                        <a:latin typeface="方正清楷 简" panose="02000500000000000000" charset="-122"/>
                        <a:ea typeface="方正清楷 简" panose="02000500000000000000" charset="-122"/>
                      </a:endParaRPr>
                    </a:p>
                    <a:p>
                      <a:pPr algn="ctr">
                        <a:lnSpc>
                          <a:spcPct val="130000"/>
                        </a:lnSpc>
                        <a:buNone/>
                      </a:pPr>
                      <a:r>
                        <a:rPr lang="zh-CN" altLang="en-US" sz="2400" b="0">
                          <a:solidFill>
                            <a:schemeClr val="tx1"/>
                          </a:solidFill>
                          <a:latin typeface="方正清楷 简" panose="02000500000000000000" charset="-122"/>
                          <a:ea typeface="方正清楷 简" panose="02000500000000000000" charset="-122"/>
                        </a:rPr>
                        <a:t>一二八事变</a:t>
                      </a: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lnSpc>
                          <a:spcPct val="130000"/>
                        </a:lnSpc>
                        <a:buNone/>
                      </a:pP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57200">
                <a:tc>
                  <a:txBody>
                    <a:bodyPr/>
                    <a:p>
                      <a:pPr algn="ctr">
                        <a:lnSpc>
                          <a:spcPct val="130000"/>
                        </a:lnSpc>
                        <a:buNone/>
                      </a:pPr>
                      <a:r>
                        <a:rPr lang="zh-CN" altLang="en-US" sz="2400" b="0">
                          <a:solidFill>
                            <a:schemeClr val="tx1"/>
                          </a:solidFill>
                          <a:latin typeface="方正清楷 简" panose="02000500000000000000" charset="-122"/>
                          <a:ea typeface="方正清楷 简" panose="02000500000000000000" charset="-122"/>
                        </a:rPr>
                        <a:t>华北</a:t>
                      </a: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lnSpc>
                          <a:spcPct val="130000"/>
                        </a:lnSpc>
                        <a:buNone/>
                      </a:pPr>
                      <a:r>
                        <a:rPr lang="en-US" altLang="zh-CN" sz="2400">
                          <a:solidFill>
                            <a:schemeClr val="tx1"/>
                          </a:solidFill>
                          <a:latin typeface="方正清楷 简" panose="02000500000000000000" charset="-122"/>
                          <a:ea typeface="方正清楷 简" panose="02000500000000000000" charset="-122"/>
                          <a:sym typeface="+mn-ea"/>
                        </a:rPr>
                        <a:t>1933</a:t>
                      </a:r>
                      <a:endParaRPr lang="en-US" altLang="zh-CN" sz="2400">
                        <a:solidFill>
                          <a:schemeClr val="tx1"/>
                        </a:solidFill>
                        <a:latin typeface="方正清楷 简" panose="02000500000000000000" charset="-122"/>
                        <a:ea typeface="方正清楷 简" panose="02000500000000000000" charset="-122"/>
                        <a:sym typeface="+mn-ea"/>
                      </a:endParaRPr>
                    </a:p>
                    <a:p>
                      <a:pPr algn="ctr">
                        <a:lnSpc>
                          <a:spcPct val="130000"/>
                        </a:lnSpc>
                        <a:buNone/>
                      </a:pPr>
                      <a:r>
                        <a:rPr lang="zh-CN" altLang="en-US" sz="2400">
                          <a:solidFill>
                            <a:schemeClr val="tx1"/>
                          </a:solidFill>
                          <a:latin typeface="方正清楷 简" panose="02000500000000000000" charset="-122"/>
                          <a:ea typeface="方正清楷 简" panose="02000500000000000000" charset="-122"/>
                          <a:sym typeface="+mn-ea"/>
                        </a:rPr>
                        <a:t>进犯长城沿线</a:t>
                      </a:r>
                      <a:endParaRPr lang="zh-CN" altLang="en-US" sz="2400" b="0">
                        <a:solidFill>
                          <a:schemeClr val="tx1"/>
                        </a:solidFill>
                        <a:latin typeface="方正清楷 简" panose="02000500000000000000" charset="-122"/>
                        <a:ea typeface="方正清楷 简" panose="02000500000000000000" charset="-122"/>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lnSpc>
                          <a:spcPct val="130000"/>
                        </a:lnSpc>
                        <a:buNone/>
                      </a:pP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995045">
                <a:tc>
                  <a:txBody>
                    <a:bodyPr/>
                    <a:p>
                      <a:pPr algn="ctr">
                        <a:lnSpc>
                          <a:spcPct val="130000"/>
                        </a:lnSpc>
                        <a:buNone/>
                      </a:pPr>
                      <a:r>
                        <a:rPr lang="zh-CN" altLang="en-US" sz="2400">
                          <a:solidFill>
                            <a:schemeClr val="tx1"/>
                          </a:solidFill>
                          <a:latin typeface="方正清楷 简" panose="02000500000000000000" charset="-122"/>
                          <a:ea typeface="方正清楷 简" panose="02000500000000000000" charset="-122"/>
                          <a:sym typeface="+mn-ea"/>
                        </a:rPr>
                        <a:t>华北</a:t>
                      </a:r>
                      <a:endParaRPr lang="zh-CN" altLang="en-US" sz="2400" b="0">
                        <a:solidFill>
                          <a:schemeClr val="tx1"/>
                        </a:solidFill>
                        <a:latin typeface="方正清楷 简" panose="02000500000000000000" charset="-122"/>
                        <a:ea typeface="方正清楷 简" panose="02000500000000000000" charset="-122"/>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lnSpc>
                          <a:spcPct val="160000"/>
                        </a:lnSpc>
                        <a:buNone/>
                      </a:pPr>
                      <a:r>
                        <a:rPr lang="en-US" altLang="zh-CN" sz="2400">
                          <a:solidFill>
                            <a:schemeClr val="tx1"/>
                          </a:solidFill>
                          <a:latin typeface="方正清楷 简" panose="02000500000000000000" charset="-122"/>
                          <a:ea typeface="方正清楷 简" panose="02000500000000000000" charset="-122"/>
                          <a:sym typeface="+mn-ea"/>
                        </a:rPr>
                        <a:t>1935</a:t>
                      </a:r>
                      <a:endParaRPr lang="zh-CN" altLang="en-US" sz="2400">
                        <a:solidFill>
                          <a:schemeClr val="tx1"/>
                        </a:solidFill>
                        <a:latin typeface="方正清楷 简" panose="02000500000000000000" charset="-122"/>
                        <a:ea typeface="方正清楷 简" panose="02000500000000000000" charset="-122"/>
                        <a:sym typeface="+mn-ea"/>
                      </a:endParaRPr>
                    </a:p>
                    <a:p>
                      <a:pPr algn="ctr">
                        <a:lnSpc>
                          <a:spcPct val="160000"/>
                        </a:lnSpc>
                        <a:buNone/>
                      </a:pPr>
                      <a:r>
                        <a:rPr lang="zh-CN" altLang="en-US" sz="2400">
                          <a:solidFill>
                            <a:schemeClr val="tx1"/>
                          </a:solidFill>
                          <a:latin typeface="方正清楷 简" panose="02000500000000000000" charset="-122"/>
                          <a:ea typeface="方正清楷 简" panose="02000500000000000000" charset="-122"/>
                          <a:sym typeface="+mn-ea"/>
                          <a:hlinkClick r:id="rId3" action="ppaction://hlinksldjump"/>
                        </a:rPr>
                        <a:t>华北事变</a:t>
                      </a:r>
                      <a:endParaRPr lang="zh-CN" altLang="en-US" sz="2400" b="0">
                        <a:solidFill>
                          <a:schemeClr val="tx1"/>
                        </a:solidFill>
                        <a:latin typeface="方正清楷 简" panose="02000500000000000000" charset="-122"/>
                        <a:ea typeface="方正清楷 简" panose="02000500000000000000" charset="-122"/>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lnSpc>
                          <a:spcPct val="340000"/>
                        </a:lnSpc>
                        <a:buNone/>
                      </a:pPr>
                      <a:endParaRPr lang="zh-CN" altLang="en-US" sz="2400" b="0">
                        <a:solidFill>
                          <a:schemeClr val="tx1"/>
                        </a:solidFill>
                        <a:latin typeface="方正清楷 简" panose="02000500000000000000" charset="-122"/>
                        <a:ea typeface="方正清楷 简" panose="02000500000000000000"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14" name="文本框 49">
            <a:hlinkClick r:id="rId4" action="ppaction://hlinksldjump"/>
          </p:cNvPr>
          <p:cNvSpPr txBox="1"/>
          <p:nvPr/>
        </p:nvSpPr>
        <p:spPr>
          <a:xfrm>
            <a:off x="9150985" y="2334260"/>
            <a:ext cx="2823845" cy="56959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vertOverflow="overflow" horzOverflow="overflow" vert="horz" wrap="square" lIns="91383" tIns="45691" rIns="91383" bIns="45691" numCol="1" spcCol="0" rtlCol="0" fromWordArt="0" anchor="ctr" anchorCtr="0" forceAA="0" compatLnSpc="1">
            <a:spAutoFit/>
          </a:bodyPr>
          <a:p>
            <a:pPr lvl="0" algn="ctr">
              <a:lnSpc>
                <a:spcPct val="130000"/>
              </a:lnSpc>
              <a:buClrTx/>
              <a:buSzTx/>
              <a:buFontTx/>
            </a:pPr>
            <a:r>
              <a:rPr lang="zh-CN" altLang="en-US" sz="2400" b="1">
                <a:solidFill>
                  <a:schemeClr val="tx1"/>
                </a:solidFill>
                <a:latin typeface="华文中宋" panose="02010600040101010101" charset="-122"/>
                <a:ea typeface="华文中宋" panose="02010600040101010101" charset="-122"/>
                <a:cs typeface="华文中宋" panose="02010600040101010101" charset="-122"/>
                <a:sym typeface="+mn-ea"/>
              </a:rPr>
              <a:t>东北军民奋起抵抗</a:t>
            </a:r>
            <a:endParaRPr lang="zh-CN" altLang="en-US" sz="2400" b="1">
              <a:solidFill>
                <a:schemeClr val="tx1"/>
              </a:solidFill>
              <a:latin typeface="华文中宋" panose="02010600040101010101" charset="-122"/>
              <a:ea typeface="华文中宋" panose="02010600040101010101" charset="-122"/>
              <a:cs typeface="华文中宋" panose="02010600040101010101" charset="-122"/>
              <a:sym typeface="+mn-ea"/>
            </a:endParaRPr>
          </a:p>
        </p:txBody>
      </p:sp>
      <p:sp>
        <p:nvSpPr>
          <p:cNvPr id="8" name="文本框 49"/>
          <p:cNvSpPr txBox="1"/>
          <p:nvPr/>
        </p:nvSpPr>
        <p:spPr>
          <a:xfrm>
            <a:off x="9143365" y="3278823"/>
            <a:ext cx="2680970" cy="56959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vertOverflow="overflow" horzOverflow="overflow" vert="horz" wrap="square" lIns="91383" tIns="45691" rIns="91383" bIns="45691" numCol="1" spcCol="0" rtlCol="0" fromWordArt="0" anchor="ctr" anchorCtr="0" forceAA="0" compatLnSpc="1">
            <a:spAutoFit/>
          </a:bodyPr>
          <a:p>
            <a:pPr lvl="0" algn="ctr">
              <a:lnSpc>
                <a:spcPct val="130000"/>
              </a:lnSpc>
              <a:buClrTx/>
              <a:buSzTx/>
              <a:buFontTx/>
            </a:pPr>
            <a:r>
              <a:rPr lang="zh-CN" altLang="en-US" sz="2400" b="1">
                <a:solidFill>
                  <a:schemeClr val="tx1"/>
                </a:solidFill>
                <a:latin typeface="华文中宋" panose="02010600040101010101" charset="-122"/>
                <a:ea typeface="华文中宋" panose="02010600040101010101" charset="-122"/>
                <a:cs typeface="华文中宋" panose="02010600040101010101" charset="-122"/>
                <a:sym typeface="+mn-ea"/>
              </a:rPr>
              <a:t>十九路军抗战</a:t>
            </a:r>
            <a:endParaRPr lang="zh-CN" altLang="en-US" sz="2400" b="1">
              <a:solidFill>
                <a:schemeClr val="tx1"/>
              </a:solidFill>
              <a:latin typeface="华文中宋" panose="02010600040101010101" charset="-122"/>
              <a:ea typeface="华文中宋" panose="02010600040101010101" charset="-122"/>
              <a:cs typeface="华文中宋" panose="02010600040101010101" charset="-122"/>
              <a:sym typeface="+mn-ea"/>
            </a:endParaRPr>
          </a:p>
        </p:txBody>
      </p:sp>
      <p:sp>
        <p:nvSpPr>
          <p:cNvPr id="9" name="文本框 49">
            <a:hlinkClick r:id="rId5" action="ppaction://hlinksldjump"/>
          </p:cNvPr>
          <p:cNvSpPr txBox="1"/>
          <p:nvPr/>
        </p:nvSpPr>
        <p:spPr>
          <a:xfrm>
            <a:off x="9230360" y="4361180"/>
            <a:ext cx="2665095" cy="56959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lIns="91383" tIns="45691" rIns="91383" bIns="45691" rtlCol="0">
            <a:spAutoFit/>
          </a:bodyPr>
          <a:p>
            <a:pPr algn="ctr">
              <a:lnSpc>
                <a:spcPct val="130000"/>
              </a:lnSpc>
            </a:pPr>
            <a:r>
              <a:rPr lang="zh-CN" altLang="en-US" sz="2400" b="1">
                <a:solidFill>
                  <a:schemeClr val="tx1"/>
                </a:solidFill>
                <a:latin typeface="华文中宋" panose="02010600040101010101" charset="-122"/>
                <a:ea typeface="华文中宋" panose="02010600040101010101" charset="-122"/>
                <a:cs typeface="华文中宋" panose="02010600040101010101" charset="-122"/>
                <a:sym typeface="+mn-ea"/>
              </a:rPr>
              <a:t>长城守军顽强抵抗</a:t>
            </a:r>
            <a:endParaRPr lang="zh-CN" altLang="en-US" sz="2400" b="1" dirty="0">
              <a:solidFill>
                <a:schemeClr val="tx1"/>
              </a:solidFill>
              <a:latin typeface="华文中宋" panose="02010600040101010101" charset="-122"/>
              <a:ea typeface="华文中宋" panose="02010600040101010101" charset="-122"/>
              <a:cs typeface="华文中宋" panose="02010600040101010101" charset="-122"/>
              <a:sym typeface="+mn-ea"/>
            </a:endParaRPr>
          </a:p>
        </p:txBody>
      </p:sp>
      <p:sp>
        <p:nvSpPr>
          <p:cNvPr id="10" name="文本框 49"/>
          <p:cNvSpPr txBox="1"/>
          <p:nvPr/>
        </p:nvSpPr>
        <p:spPr>
          <a:xfrm>
            <a:off x="9117330" y="5092700"/>
            <a:ext cx="2930525" cy="56959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lIns="91383" tIns="45691" rIns="91383" bIns="45691" rtlCol="0">
            <a:spAutoFit/>
          </a:bodyPr>
          <a:p>
            <a:pPr algn="ctr">
              <a:lnSpc>
                <a:spcPct val="130000"/>
              </a:lnSpc>
            </a:pPr>
            <a:r>
              <a:rPr lang="zh-CN" altLang="en-US" sz="2400" b="1" dirty="0">
                <a:solidFill>
                  <a:schemeClr val="tx1"/>
                </a:solidFill>
                <a:latin typeface="华文中宋" panose="02010600040101010101" charset="-122"/>
                <a:ea typeface="华文中宋" panose="02010600040101010101" charset="-122"/>
                <a:cs typeface="华文中宋" panose="02010600040101010101" charset="-122"/>
                <a:sym typeface="+mn-ea"/>
              </a:rPr>
              <a:t>学生一</a:t>
            </a:r>
            <a:r>
              <a:rPr lang="en-US" altLang="zh-CN" sz="2400" b="1" dirty="0">
                <a:solidFill>
                  <a:schemeClr val="tx1"/>
                </a:solidFill>
                <a:latin typeface="华文中宋" panose="02010600040101010101" charset="-122"/>
                <a:ea typeface="华文中宋" panose="02010600040101010101" charset="-122"/>
                <a:cs typeface="华文中宋" panose="02010600040101010101" charset="-122"/>
                <a:sym typeface="+mn-ea"/>
              </a:rPr>
              <a:t>·</a:t>
            </a:r>
            <a:r>
              <a:rPr lang="zh-CN" altLang="en-US" sz="2400" b="1" dirty="0">
                <a:solidFill>
                  <a:schemeClr val="tx1"/>
                </a:solidFill>
                <a:latin typeface="华文中宋" panose="02010600040101010101" charset="-122"/>
                <a:ea typeface="华文中宋" panose="02010600040101010101" charset="-122"/>
                <a:cs typeface="华文中宋" panose="02010600040101010101" charset="-122"/>
                <a:sym typeface="+mn-ea"/>
              </a:rPr>
              <a:t>二九运动</a:t>
            </a:r>
            <a:endParaRPr lang="zh-CN" altLang="en-US" sz="2400" b="1" dirty="0">
              <a:solidFill>
                <a:schemeClr val="tx1"/>
              </a:solidFill>
              <a:latin typeface="华文中宋" panose="02010600040101010101" charset="-122"/>
              <a:ea typeface="华文中宋" panose="02010600040101010101" charset="-122"/>
              <a:cs typeface="华文中宋" panose="02010600040101010101" charset="-122"/>
              <a:sym typeface="+mn-ea"/>
            </a:endParaRPr>
          </a:p>
        </p:txBody>
      </p:sp>
      <p:sp>
        <p:nvSpPr>
          <p:cNvPr id="11" name="文本框 49"/>
          <p:cNvSpPr txBox="1"/>
          <p:nvPr/>
        </p:nvSpPr>
        <p:spPr>
          <a:xfrm>
            <a:off x="9240520" y="5684520"/>
            <a:ext cx="2807335" cy="9017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lIns="91383" tIns="45691" rIns="91383" bIns="45691" rtlCol="0">
            <a:spAutoFit/>
          </a:bodyPr>
          <a:p>
            <a:pPr algn="l">
              <a:lnSpc>
                <a:spcPct val="110000"/>
              </a:lnSpc>
            </a:pPr>
            <a:r>
              <a:rPr lang="zh-CN" altLang="en-US" sz="2400" b="1" dirty="0">
                <a:solidFill>
                  <a:schemeClr val="tx1"/>
                </a:solidFill>
                <a:latin typeface="华文中宋" panose="02010600040101010101" charset="-122"/>
                <a:ea typeface="华文中宋" panose="02010600040101010101" charset="-122"/>
                <a:cs typeface="华文中宋" panose="02010600040101010101" charset="-122"/>
                <a:sym typeface="+mn-ea"/>
              </a:rPr>
              <a:t>中共八一宣言、</a:t>
            </a:r>
            <a:endParaRPr lang="zh-CN" altLang="en-US" sz="2400" b="1" dirty="0">
              <a:solidFill>
                <a:schemeClr val="tx1"/>
              </a:solidFill>
              <a:latin typeface="华文中宋" panose="02010600040101010101" charset="-122"/>
              <a:ea typeface="华文中宋" panose="02010600040101010101" charset="-122"/>
              <a:cs typeface="华文中宋" panose="02010600040101010101" charset="-122"/>
              <a:sym typeface="+mn-ea"/>
            </a:endParaRPr>
          </a:p>
          <a:p>
            <a:pPr algn="l">
              <a:lnSpc>
                <a:spcPct val="110000"/>
              </a:lnSpc>
            </a:pPr>
            <a:r>
              <a:rPr lang="zh-CN" altLang="en-US" sz="2400" b="1" dirty="0">
                <a:solidFill>
                  <a:schemeClr val="tx1"/>
                </a:solidFill>
                <a:latin typeface="华文中宋" panose="02010600040101010101" charset="-122"/>
                <a:ea typeface="华文中宋" panose="02010600040101010101" charset="-122"/>
                <a:cs typeface="华文中宋" panose="02010600040101010101" charset="-122"/>
                <a:sym typeface="+mn-ea"/>
              </a:rPr>
              <a:t>瓦窑堡会议</a:t>
            </a:r>
            <a:endParaRPr lang="zh-CN" altLang="en-US" sz="2400" b="1" dirty="0">
              <a:solidFill>
                <a:schemeClr val="tx1"/>
              </a:solidFill>
              <a:latin typeface="华文中宋" panose="02010600040101010101" charset="-122"/>
              <a:ea typeface="华文中宋" panose="02010600040101010101" charset="-122"/>
              <a:cs typeface="华文中宋" panose="02010600040101010101" charset="-122"/>
              <a:sym typeface="+mn-ea"/>
            </a:endParaRPr>
          </a:p>
        </p:txBody>
      </p:sp>
      <p:sp>
        <p:nvSpPr>
          <p:cNvPr id="71" name="文本框 70"/>
          <p:cNvSpPr txBox="1"/>
          <p:nvPr/>
        </p:nvSpPr>
        <p:spPr>
          <a:xfrm>
            <a:off x="6443345" y="2615565"/>
            <a:ext cx="516255" cy="2676525"/>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2800">
                <a:solidFill>
                  <a:schemeClr val="bg1"/>
                </a:solidFill>
                <a:latin typeface="华文中宋" panose="02010600040101010101" charset="-122"/>
                <a:ea typeface="华文中宋" panose="02010600040101010101" charset="-122"/>
              </a:rPr>
              <a:t>从关外到关内</a:t>
            </a:r>
            <a:endParaRPr lang="zh-CN" altLang="en-US" sz="2800">
              <a:solidFill>
                <a:schemeClr val="bg1"/>
              </a:solidFill>
              <a:latin typeface="华文中宋" panose="02010600040101010101" charset="-122"/>
              <a:ea typeface="华文中宋" panose="02010600040101010101" charset="-122"/>
            </a:endParaRPr>
          </a:p>
        </p:txBody>
      </p:sp>
      <p:grpSp>
        <p:nvGrpSpPr>
          <p:cNvPr id="24" name="组合 23"/>
          <p:cNvGrpSpPr/>
          <p:nvPr/>
        </p:nvGrpSpPr>
        <p:grpSpPr>
          <a:xfrm>
            <a:off x="9342120" y="2404110"/>
            <a:ext cx="1485900" cy="3734435"/>
            <a:chOff x="14712" y="3786"/>
            <a:chExt cx="2340" cy="5881"/>
          </a:xfrm>
        </p:grpSpPr>
        <p:sp>
          <p:nvSpPr>
            <p:cNvPr id="67" name="矩形 66"/>
            <p:cNvSpPr/>
            <p:nvPr/>
          </p:nvSpPr>
          <p:spPr>
            <a:xfrm>
              <a:off x="14744" y="3786"/>
              <a:ext cx="1916" cy="82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13" name="矩形 12"/>
            <p:cNvSpPr/>
            <p:nvPr/>
          </p:nvSpPr>
          <p:spPr>
            <a:xfrm>
              <a:off x="14992" y="5272"/>
              <a:ext cx="2060" cy="789"/>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15" name="矩形 14"/>
            <p:cNvSpPr/>
            <p:nvPr/>
          </p:nvSpPr>
          <p:spPr>
            <a:xfrm>
              <a:off x="14712" y="6868"/>
              <a:ext cx="1948" cy="93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16" name="矩形 15"/>
            <p:cNvSpPr/>
            <p:nvPr/>
          </p:nvSpPr>
          <p:spPr>
            <a:xfrm>
              <a:off x="14744" y="8138"/>
              <a:ext cx="1035" cy="739"/>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17" name="矩形 16"/>
            <p:cNvSpPr/>
            <p:nvPr/>
          </p:nvSpPr>
          <p:spPr>
            <a:xfrm>
              <a:off x="14744" y="8992"/>
              <a:ext cx="1035" cy="67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sp>
        <p:nvSpPr>
          <p:cNvPr id="31" name="文本框 30"/>
          <p:cNvSpPr txBox="1"/>
          <p:nvPr/>
        </p:nvSpPr>
        <p:spPr>
          <a:xfrm>
            <a:off x="7108190" y="2068057"/>
            <a:ext cx="2075180" cy="510181"/>
          </a:xfrm>
          <a:prstGeom prst="flowChartAlternateProcess">
            <a:avLst/>
          </a:prstGeom>
          <a:solidFill>
            <a:schemeClr val="lt1"/>
          </a:solid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spAutoFit/>
          </a:bodyPr>
          <a:p>
            <a:pPr lvl="0" algn="l">
              <a:buClrTx/>
              <a:buSzTx/>
              <a:buFontTx/>
            </a:pPr>
            <a:r>
              <a:rPr lang="zh-CN" altLang="en-US" sz="2400" b="1">
                <a:solidFill>
                  <a:schemeClr val="tx1"/>
                </a:solidFill>
                <a:latin typeface="方正粗黑宋简体" panose="02000000000000000000" charset="-122"/>
                <a:ea typeface="方正粗黑宋简体" panose="02000000000000000000" charset="-122"/>
                <a:cs typeface="华文中宋" panose="02010600040101010101" charset="-122"/>
                <a:sym typeface="+mn-ea"/>
              </a:rPr>
              <a:t>抗日救亡</a:t>
            </a:r>
            <a:r>
              <a:rPr lang="zh-CN" altLang="en-US" sz="2400" b="1">
                <a:solidFill>
                  <a:srgbClr val="FF0000"/>
                </a:solidFill>
                <a:latin typeface="方正粗黑宋简体" panose="02000000000000000000" charset="-122"/>
                <a:ea typeface="方正粗黑宋简体" panose="02000000000000000000" charset="-122"/>
                <a:cs typeface="华文中宋" panose="02010600040101010101" charset="-122"/>
                <a:sym typeface="+mn-ea"/>
              </a:rPr>
              <a:t>兴起</a:t>
            </a:r>
            <a:endParaRPr lang="zh-CN" altLang="en-US" sz="2400" b="1">
              <a:solidFill>
                <a:srgbClr val="FF0000"/>
              </a:solidFill>
              <a:latin typeface="方正粗黑宋简体" panose="02000000000000000000" charset="-122"/>
              <a:ea typeface="方正粗黑宋简体" panose="02000000000000000000" charset="-122"/>
              <a:cs typeface="华文中宋" panose="02010600040101010101" charset="-122"/>
              <a:sym typeface="+mn-ea"/>
            </a:endParaRPr>
          </a:p>
        </p:txBody>
      </p:sp>
      <p:sp>
        <p:nvSpPr>
          <p:cNvPr id="32" name="文本框 31"/>
          <p:cNvSpPr txBox="1"/>
          <p:nvPr/>
        </p:nvSpPr>
        <p:spPr>
          <a:xfrm>
            <a:off x="7108190" y="5291952"/>
            <a:ext cx="2122170" cy="510181"/>
          </a:xfrm>
          <a:prstGeom prst="flowChartAlternateProcess">
            <a:avLst/>
          </a:prstGeom>
          <a:solidFill>
            <a:schemeClr val="lt1"/>
          </a:solid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spAutoFit/>
          </a:bodyPr>
          <a:p>
            <a:pPr lvl="0" algn="l">
              <a:buClrTx/>
              <a:buSzTx/>
              <a:buFontTx/>
            </a:pPr>
            <a:r>
              <a:rPr lang="zh-CN" altLang="en-US" sz="2400" b="1">
                <a:solidFill>
                  <a:schemeClr val="tx1"/>
                </a:solidFill>
                <a:latin typeface="方正粗黑宋简体" panose="02000000000000000000" charset="-122"/>
                <a:ea typeface="方正粗黑宋简体" panose="02000000000000000000" charset="-122"/>
                <a:cs typeface="华文中宋" panose="02010600040101010101" charset="-122"/>
                <a:sym typeface="+mn-ea"/>
              </a:rPr>
              <a:t>抗日救亡</a:t>
            </a:r>
            <a:r>
              <a:rPr lang="zh-CN" altLang="en-US" sz="2400" b="1">
                <a:solidFill>
                  <a:srgbClr val="FF0000"/>
                </a:solidFill>
                <a:latin typeface="方正粗黑宋简体" panose="02000000000000000000" charset="-122"/>
                <a:ea typeface="方正粗黑宋简体" panose="02000000000000000000" charset="-122"/>
                <a:cs typeface="华文中宋" panose="02010600040101010101" charset="-122"/>
                <a:sym typeface="+mn-ea"/>
              </a:rPr>
              <a:t>高潮</a:t>
            </a:r>
            <a:endParaRPr lang="zh-CN" altLang="en-US" sz="2400" b="1">
              <a:solidFill>
                <a:srgbClr val="FF0000"/>
              </a:solidFill>
              <a:latin typeface="方正粗黑宋简体" panose="02000000000000000000" charset="-122"/>
              <a:ea typeface="方正粗黑宋简体" panose="02000000000000000000" charset="-122"/>
              <a:cs typeface="华文中宋" panose="02010600040101010101" charset="-122"/>
              <a:sym typeface="+mn-ea"/>
            </a:endParaRPr>
          </a:p>
        </p:txBody>
      </p:sp>
      <p:cxnSp>
        <p:nvCxnSpPr>
          <p:cNvPr id="58" name="直接箭头连接符 57"/>
          <p:cNvCxnSpPr/>
          <p:nvPr/>
        </p:nvCxnSpPr>
        <p:spPr>
          <a:xfrm>
            <a:off x="9225280" y="2543810"/>
            <a:ext cx="0" cy="2748280"/>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90" name="文本框 29"/>
          <p:cNvSpPr txBox="1"/>
          <p:nvPr/>
        </p:nvSpPr>
        <p:spPr>
          <a:xfrm>
            <a:off x="23495" y="687070"/>
            <a:ext cx="12189460" cy="629920"/>
          </a:xfrm>
          <a:prstGeom prst="rect">
            <a:avLst/>
          </a:prstGeom>
          <a:noFill/>
          <a:ln w="28575" cmpd="sng">
            <a:noFill/>
            <a:prstDash val="solid"/>
          </a:ln>
        </p:spPr>
        <p:txBody>
          <a:bodyPr wrap="square" anchor="t" anchorCtr="0">
            <a:spAutoFit/>
          </a:bodyPr>
          <a:p>
            <a:pPr algn="ctr">
              <a:lnSpc>
                <a:spcPct val="125000"/>
              </a:lnSpc>
              <a:buClrTx/>
              <a:buSzTx/>
              <a:buFontTx/>
            </a:pPr>
            <a:r>
              <a:rPr lang="zh-CN" altLang="en-US" sz="2800" dirty="0">
                <a:latin typeface="方正清楷 简" panose="02000500000000000000" charset="-122"/>
                <a:ea typeface="方正清楷 简" panose="02000500000000000000" charset="-122"/>
                <a:sym typeface="+mn-ea"/>
              </a:rPr>
              <a:t>思考</a:t>
            </a:r>
            <a:r>
              <a:rPr lang="en-US" altLang="zh-CN" sz="2800" dirty="0">
                <a:latin typeface="方正清楷 简" panose="02000500000000000000" charset="-122"/>
                <a:ea typeface="方正清楷 简" panose="02000500000000000000" charset="-122"/>
                <a:sym typeface="+mn-ea"/>
              </a:rPr>
              <a:t>1</a:t>
            </a:r>
            <a:r>
              <a:rPr lang="zh-CN" altLang="en-US" sz="2800" dirty="0">
                <a:latin typeface="方正清楷 简" panose="02000500000000000000" charset="-122"/>
                <a:ea typeface="方正清楷 简" panose="02000500000000000000" charset="-122"/>
                <a:sym typeface="+mn-ea"/>
              </a:rPr>
              <a:t>：分析</a:t>
            </a:r>
            <a:r>
              <a:rPr lang="en-US" altLang="zh-CN" sz="2800" dirty="0">
                <a:solidFill>
                  <a:srgbClr val="C00000"/>
                </a:solidFill>
                <a:effectLst>
                  <a:outerShdw blurRad="38100" dist="38100" dir="2700000" algn="tl">
                    <a:srgbClr val="000000">
                      <a:alpha val="43137"/>
                    </a:srgbClr>
                  </a:outerShdw>
                </a:effectLst>
                <a:latin typeface="方正清楷 简" panose="02000500000000000000" charset="-122"/>
                <a:ea typeface="方正清楷 简" panose="02000500000000000000" charset="-122"/>
                <a:sym typeface="+mn-ea"/>
              </a:rPr>
              <a:t>1931-1935</a:t>
            </a:r>
            <a:r>
              <a:rPr lang="zh-CN" altLang="en-US" sz="2800" dirty="0">
                <a:solidFill>
                  <a:srgbClr val="C00000"/>
                </a:solidFill>
                <a:effectLst>
                  <a:outerShdw blurRad="38100" dist="38100" dir="2700000" algn="tl">
                    <a:srgbClr val="000000">
                      <a:alpha val="43137"/>
                    </a:srgbClr>
                  </a:outerShdw>
                </a:effectLst>
                <a:latin typeface="方正清楷 简" panose="02000500000000000000" charset="-122"/>
                <a:ea typeface="方正清楷 简" panose="02000500000000000000" charset="-122"/>
                <a:sym typeface="+mn-ea"/>
              </a:rPr>
              <a:t>期间</a:t>
            </a:r>
            <a:r>
              <a:rPr lang="zh-CN" altLang="en-US" sz="2800" dirty="0">
                <a:latin typeface="方正清楷 简" panose="02000500000000000000" charset="-122"/>
                <a:ea typeface="方正清楷 简" panose="02000500000000000000" charset="-122"/>
                <a:sym typeface="+mn-ea"/>
              </a:rPr>
              <a:t>局部抗战的特点（地域、群体、力量、领导层）。</a:t>
            </a:r>
            <a:endParaRPr lang="zh-CN" altLang="en-US" sz="2800" dirty="0">
              <a:latin typeface="方正清楷 简" panose="02000500000000000000" charset="-122"/>
              <a:ea typeface="方正清楷 简" panose="02000500000000000000" charset="-122"/>
              <a:sym typeface="+mn-ea"/>
            </a:endParaRPr>
          </a:p>
        </p:txBody>
      </p:sp>
      <p:sp>
        <p:nvSpPr>
          <p:cNvPr id="53" name="文本框 29"/>
          <p:cNvSpPr txBox="1"/>
          <p:nvPr/>
        </p:nvSpPr>
        <p:spPr>
          <a:xfrm>
            <a:off x="234315" y="687070"/>
            <a:ext cx="11510645" cy="629920"/>
          </a:xfrm>
          <a:prstGeom prst="rect">
            <a:avLst/>
          </a:prstGeom>
          <a:noFill/>
          <a:ln w="28575" cmpd="sng">
            <a:noFill/>
            <a:prstDash val="solid"/>
          </a:ln>
        </p:spPr>
        <p:txBody>
          <a:bodyPr wrap="square" anchor="t" anchorCtr="0">
            <a:spAutoFit/>
          </a:bodyPr>
          <a:p>
            <a:pPr algn="ctr">
              <a:lnSpc>
                <a:spcPct val="125000"/>
              </a:lnSpc>
              <a:buClrTx/>
              <a:buSzTx/>
              <a:buFontTx/>
            </a:pPr>
            <a:r>
              <a:rPr lang="zh-CN" altLang="en-US" sz="2800" dirty="0">
                <a:latin typeface="方正清楷 简" panose="02000500000000000000" charset="-122"/>
                <a:ea typeface="方正清楷 简" panose="02000500000000000000" charset="-122"/>
                <a:sym typeface="思源黑体 CN Normal" pitchFamily="34" charset="-122"/>
              </a:rPr>
              <a:t>自主梳理：速读教材</a:t>
            </a:r>
            <a:r>
              <a:rPr lang="en-US" altLang="zh-CN" sz="2800" dirty="0">
                <a:latin typeface="方正清楷 简" panose="02000500000000000000" charset="-122"/>
                <a:ea typeface="方正清楷 简" panose="02000500000000000000" charset="-122"/>
                <a:sym typeface="思源黑体 CN Normal" pitchFamily="34" charset="-122"/>
              </a:rPr>
              <a:t>P133-13</a:t>
            </a:r>
            <a:r>
              <a:rPr lang="en-US" sz="2800" dirty="0">
                <a:latin typeface="方正清楷 简" panose="02000500000000000000" charset="-122"/>
                <a:ea typeface="方正清楷 简" panose="02000500000000000000" charset="-122"/>
                <a:sym typeface="思源黑体 CN Normal" pitchFamily="34" charset="-122"/>
              </a:rPr>
              <a:t>4</a:t>
            </a:r>
            <a:r>
              <a:rPr lang="zh-CN" altLang="en-US" sz="2800" dirty="0">
                <a:latin typeface="方正清楷 简" panose="02000500000000000000" charset="-122"/>
                <a:ea typeface="方正清楷 简" panose="02000500000000000000" charset="-122"/>
                <a:sym typeface="思源黑体 CN Normal" pitchFamily="34" charset="-122"/>
              </a:rPr>
              <a:t>，依据时间和地图，补全中国抗战</a:t>
            </a:r>
            <a:r>
              <a:rPr lang="zh-CN" altLang="en-US" sz="2800" dirty="0">
                <a:latin typeface="方正清楷 简" panose="02000500000000000000" charset="-122"/>
                <a:ea typeface="方正清楷 简" panose="02000500000000000000" charset="-122"/>
                <a:sym typeface="+mn-ea"/>
              </a:rPr>
              <a:t>的大事记</a:t>
            </a:r>
            <a:endParaRPr lang="zh-CN" altLang="en-US" sz="2800" dirty="0">
              <a:latin typeface="方正清楷 简" panose="02000500000000000000" charset="-122"/>
              <a:ea typeface="方正清楷 简" panose="02000500000000000000" charset="-122"/>
              <a:sym typeface="+mn-ea"/>
            </a:endParaRPr>
          </a:p>
        </p:txBody>
      </p:sp>
      <p:sp>
        <p:nvSpPr>
          <p:cNvPr id="68" name="矩形 67"/>
          <p:cNvSpPr/>
          <p:nvPr/>
        </p:nvSpPr>
        <p:spPr>
          <a:xfrm>
            <a:off x="6287135" y="1520825"/>
            <a:ext cx="853440" cy="5017770"/>
          </a:xfrm>
          <a:prstGeom prst="rect">
            <a:avLst/>
          </a:prstGeom>
          <a:noFill/>
          <a:ln w="3810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nvGrpSpPr>
          <p:cNvPr id="37" name="组合 36"/>
          <p:cNvGrpSpPr/>
          <p:nvPr/>
        </p:nvGrpSpPr>
        <p:grpSpPr>
          <a:xfrm>
            <a:off x="10259695" y="2414270"/>
            <a:ext cx="1637030" cy="4171315"/>
            <a:chOff x="16157" y="3802"/>
            <a:chExt cx="2578" cy="6569"/>
          </a:xfrm>
        </p:grpSpPr>
        <p:grpSp>
          <p:nvGrpSpPr>
            <p:cNvPr id="25" name="组合 24"/>
            <p:cNvGrpSpPr/>
            <p:nvPr/>
          </p:nvGrpSpPr>
          <p:grpSpPr>
            <a:xfrm>
              <a:off x="16607" y="3802"/>
              <a:ext cx="2128" cy="5948"/>
              <a:chOff x="13022" y="3786"/>
              <a:chExt cx="4099" cy="5948"/>
            </a:xfrm>
          </p:grpSpPr>
          <p:sp>
            <p:nvSpPr>
              <p:cNvPr id="27" name="椭圆 26"/>
              <p:cNvSpPr/>
              <p:nvPr/>
            </p:nvSpPr>
            <p:spPr>
              <a:xfrm>
                <a:off x="14744" y="3786"/>
                <a:ext cx="1916" cy="820"/>
              </a:xfrm>
              <a:prstGeom prst="ellipse">
                <a:avLst/>
              </a:prstGeom>
              <a:noFill/>
              <a:ln w="38100">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28" name="椭圆 27"/>
              <p:cNvSpPr/>
              <p:nvPr/>
            </p:nvSpPr>
            <p:spPr>
              <a:xfrm>
                <a:off x="13879" y="5310"/>
                <a:ext cx="1948" cy="789"/>
              </a:xfrm>
              <a:prstGeom prst="ellipse">
                <a:avLst/>
              </a:prstGeom>
              <a:noFill/>
              <a:ln w="38100">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29" name="椭圆 28"/>
              <p:cNvSpPr/>
              <p:nvPr/>
            </p:nvSpPr>
            <p:spPr>
              <a:xfrm>
                <a:off x="14713" y="6986"/>
                <a:ext cx="2407" cy="812"/>
              </a:xfrm>
              <a:prstGeom prst="ellipse">
                <a:avLst/>
              </a:prstGeom>
              <a:noFill/>
              <a:ln w="38100">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30" name="椭圆 29"/>
              <p:cNvSpPr/>
              <p:nvPr/>
            </p:nvSpPr>
            <p:spPr>
              <a:xfrm>
                <a:off x="14746" y="8138"/>
                <a:ext cx="2375" cy="739"/>
              </a:xfrm>
              <a:prstGeom prst="ellipse">
                <a:avLst/>
              </a:prstGeom>
              <a:noFill/>
              <a:ln w="38100">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34" name="椭圆 33"/>
              <p:cNvSpPr/>
              <p:nvPr/>
            </p:nvSpPr>
            <p:spPr>
              <a:xfrm>
                <a:off x="13022" y="9059"/>
                <a:ext cx="1724" cy="675"/>
              </a:xfrm>
              <a:prstGeom prst="ellipse">
                <a:avLst/>
              </a:prstGeom>
              <a:noFill/>
              <a:ln w="38100">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sp>
          <p:nvSpPr>
            <p:cNvPr id="36" name="椭圆 35"/>
            <p:cNvSpPr/>
            <p:nvPr/>
          </p:nvSpPr>
          <p:spPr>
            <a:xfrm>
              <a:off x="16157" y="9697"/>
              <a:ext cx="895" cy="675"/>
            </a:xfrm>
            <a:prstGeom prst="ellipse">
              <a:avLst/>
            </a:prstGeom>
            <a:noFill/>
            <a:ln w="38100">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sp>
        <p:nvSpPr>
          <p:cNvPr id="20" name="文本框 19"/>
          <p:cNvSpPr txBox="1"/>
          <p:nvPr/>
        </p:nvSpPr>
        <p:spPr>
          <a:xfrm>
            <a:off x="11242675" y="2795270"/>
            <a:ext cx="525780" cy="2245360"/>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2800">
                <a:solidFill>
                  <a:schemeClr val="bg1"/>
                </a:solidFill>
                <a:latin typeface="华文中宋" panose="02010600040101010101" charset="-122"/>
                <a:ea typeface="华文中宋" panose="02010600040101010101" charset="-122"/>
              </a:rPr>
              <a:t>力量分散性</a:t>
            </a:r>
            <a:endParaRPr lang="zh-CN" altLang="en-US" sz="2800">
              <a:solidFill>
                <a:schemeClr val="bg1"/>
              </a:solidFill>
              <a:latin typeface="华文中宋" panose="02010600040101010101" charset="-122"/>
              <a:ea typeface="华文中宋" panose="02010600040101010101" charset="-122"/>
            </a:endParaRPr>
          </a:p>
        </p:txBody>
      </p:sp>
      <p:sp>
        <p:nvSpPr>
          <p:cNvPr id="38" name="文本框 37"/>
          <p:cNvSpPr txBox="1"/>
          <p:nvPr/>
        </p:nvSpPr>
        <p:spPr>
          <a:xfrm>
            <a:off x="2450465" y="530543"/>
            <a:ext cx="5616575" cy="478155"/>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spAutoFit/>
          </a:bodyPr>
          <a:p>
            <a:pPr lvl="0" algn="l">
              <a:lnSpc>
                <a:spcPct val="90000"/>
              </a:lnSpc>
              <a:buClrTx/>
              <a:buSzTx/>
              <a:buFontTx/>
            </a:pPr>
            <a:r>
              <a:rPr lang="zh-CN" altLang="en-US" sz="2800">
                <a:solidFill>
                  <a:srgbClr val="FF0000"/>
                </a:solidFill>
                <a:highlight>
                  <a:srgbClr val="FFFF00"/>
                </a:highlight>
                <a:latin typeface="黑体" charset="0"/>
                <a:ea typeface="黑体" charset="0"/>
                <a:sym typeface="+mn-ea"/>
              </a:rPr>
              <a:t>中共在局部抗战中发挥了重要作用</a:t>
            </a:r>
            <a:endParaRPr lang="zh-CN" altLang="en-US" sz="2800">
              <a:solidFill>
                <a:srgbClr val="FF0000"/>
              </a:solidFill>
              <a:highlight>
                <a:srgbClr val="FFFF00"/>
              </a:highlight>
              <a:latin typeface="黑体" charset="0"/>
              <a:ea typeface="黑体" charset="0"/>
              <a:sym typeface="+mn-ea"/>
            </a:endParaRPr>
          </a:p>
        </p:txBody>
      </p:sp>
      <p:grpSp>
        <p:nvGrpSpPr>
          <p:cNvPr id="40" name="组合 39"/>
          <p:cNvGrpSpPr/>
          <p:nvPr/>
        </p:nvGrpSpPr>
        <p:grpSpPr>
          <a:xfrm rot="0">
            <a:off x="118765" y="1531620"/>
            <a:ext cx="3938744" cy="2640330"/>
            <a:chOff x="6269" y="3528"/>
            <a:chExt cx="11948" cy="4158"/>
          </a:xfrm>
        </p:grpSpPr>
        <p:sp>
          <p:nvSpPr>
            <p:cNvPr id="42" name="椭圆 41"/>
            <p:cNvSpPr/>
            <p:nvPr/>
          </p:nvSpPr>
          <p:spPr>
            <a:xfrm>
              <a:off x="14613" y="3528"/>
              <a:ext cx="2562" cy="820"/>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43" name="椭圆 42"/>
            <p:cNvSpPr/>
            <p:nvPr/>
          </p:nvSpPr>
          <p:spPr>
            <a:xfrm>
              <a:off x="6269" y="3977"/>
              <a:ext cx="2747" cy="789"/>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44" name="椭圆 43"/>
            <p:cNvSpPr/>
            <p:nvPr/>
          </p:nvSpPr>
          <p:spPr>
            <a:xfrm>
              <a:off x="16073" y="6874"/>
              <a:ext cx="2144" cy="812"/>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sp>
        <p:nvSpPr>
          <p:cNvPr id="21" name="文本框 20"/>
          <p:cNvSpPr txBox="1"/>
          <p:nvPr/>
        </p:nvSpPr>
        <p:spPr>
          <a:xfrm>
            <a:off x="6294120" y="1502410"/>
            <a:ext cx="5669280" cy="521970"/>
          </a:xfrm>
          <a:prstGeom prst="rect">
            <a:avLst/>
          </a:prstGeom>
          <a:ln>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spAutoFit/>
          </a:bodyPr>
          <a:p>
            <a:pPr lvl="0" algn="ctr">
              <a:buClrTx/>
              <a:buSzTx/>
              <a:buFontTx/>
            </a:pPr>
            <a:r>
              <a:rPr lang="zh-CN" altLang="en-US" sz="2800" b="1">
                <a:solidFill>
                  <a:srgbClr val="C00000"/>
                </a:solidFill>
                <a:latin typeface="黑体" charset="0"/>
                <a:ea typeface="黑体" charset="0"/>
                <a:sym typeface="+mn-ea"/>
              </a:rPr>
              <a:t>局部抗战尚未形成统一领导力量</a:t>
            </a:r>
            <a:endParaRPr lang="zh-CN" altLang="en-US" sz="2800" b="1">
              <a:solidFill>
                <a:srgbClr val="C00000"/>
              </a:solidFill>
              <a:latin typeface="黑体" charset="0"/>
              <a:ea typeface="黑体" charset="0"/>
              <a:sym typeface="+mn-ea"/>
            </a:endParaRPr>
          </a:p>
        </p:txBody>
      </p:sp>
      <p:sp>
        <p:nvSpPr>
          <p:cNvPr id="2" name="文本框 1"/>
          <p:cNvSpPr txBox="1"/>
          <p:nvPr/>
        </p:nvSpPr>
        <p:spPr>
          <a:xfrm>
            <a:off x="581660" y="3382010"/>
            <a:ext cx="5120005" cy="521970"/>
          </a:xfrm>
          <a:prstGeom prst="rect">
            <a:avLst/>
          </a:prstGeom>
          <a:solidFill>
            <a:srgbClr val="FF0000"/>
          </a:solidFill>
        </p:spPr>
        <p:txBody>
          <a:bodyPr wrap="square" rtlCol="0" anchor="t">
            <a:spAutoFit/>
          </a:bodyPr>
          <a:p>
            <a:pPr algn="ctr"/>
            <a:r>
              <a:rPr lang="zh-CN" altLang="en-US" sz="2800" b="1">
                <a:solidFill>
                  <a:schemeClr val="bg1"/>
                </a:solidFill>
                <a:latin typeface="华文中宋" panose="02010600040101010101" charset="-122"/>
                <a:ea typeface="华文中宋" panose="02010600040101010101" charset="-122"/>
                <a:cs typeface="华文中宋" panose="02010600040101010101" charset="-122"/>
                <a:sym typeface="+mn-ea"/>
              </a:rPr>
              <a:t>七七事变爆发，全面抗战开始</a:t>
            </a:r>
            <a:endParaRPr lang="zh-CN" altLang="en-US" sz="2800" b="1">
              <a:solidFill>
                <a:schemeClr val="bg1"/>
              </a:solidFill>
              <a:latin typeface="华文中宋" panose="02010600040101010101" charset="-122"/>
              <a:ea typeface="华文中宋" panose="02010600040101010101" charset="-122"/>
              <a:cs typeface="华文中宋" panose="02010600040101010101" charset="-122"/>
              <a:sym typeface="+mn-ea"/>
            </a:endParaRPr>
          </a:p>
        </p:txBody>
      </p:sp>
      <p:sp>
        <p:nvSpPr>
          <p:cNvPr id="3" name="文本框 2"/>
          <p:cNvSpPr txBox="1"/>
          <p:nvPr/>
        </p:nvSpPr>
        <p:spPr>
          <a:xfrm>
            <a:off x="8761095" y="2847340"/>
            <a:ext cx="581025" cy="224536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pPr algn="l"/>
            <a:r>
              <a:rPr lang="zh-CN" altLang="en-US" sz="2800">
                <a:solidFill>
                  <a:schemeClr val="bg1"/>
                </a:solidFill>
                <a:latin typeface="华文中宋" panose="02010600040101010101" charset="-122"/>
                <a:ea typeface="华文中宋" panose="02010600040101010101" charset="-122"/>
                <a:sym typeface="+mn-ea"/>
              </a:rPr>
              <a:t>群体多样性</a:t>
            </a:r>
            <a:endParaRPr lang="zh-CN" altLang="en-US" sz="2800">
              <a:solidFill>
                <a:schemeClr val="bg1"/>
              </a:solidFill>
              <a:latin typeface="华文中宋" panose="02010600040101010101" charset="-122"/>
              <a:ea typeface="华文中宋" panose="02010600040101010101" charset="-122"/>
            </a:endParaRPr>
          </a:p>
        </p:txBody>
      </p:sp>
      <p:sp>
        <p:nvSpPr>
          <p:cNvPr id="4" name="文本框 3"/>
          <p:cNvSpPr txBox="1"/>
          <p:nvPr/>
        </p:nvSpPr>
        <p:spPr>
          <a:xfrm>
            <a:off x="10061575" y="2831465"/>
            <a:ext cx="517525" cy="224536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pPr algn="l"/>
            <a:r>
              <a:rPr lang="zh-CN" altLang="en-US" sz="2800">
                <a:solidFill>
                  <a:schemeClr val="bg1"/>
                </a:solidFill>
                <a:latin typeface="华文中宋" panose="02010600040101010101" charset="-122"/>
                <a:ea typeface="华文中宋" panose="02010600040101010101" charset="-122"/>
                <a:sym typeface="+mn-ea"/>
              </a:rPr>
              <a:t>抗争自发性</a:t>
            </a:r>
            <a:endParaRPr lang="zh-CN" altLang="en-US" sz="2800">
              <a:solidFill>
                <a:schemeClr val="bg1"/>
              </a:solidFill>
              <a:latin typeface="华文中宋" panose="02010600040101010101" charset="-122"/>
              <a:ea typeface="华文中宋" panose="02010600040101010101" charset="-122"/>
            </a:endParaRPr>
          </a:p>
        </p:txBody>
      </p:sp>
      <p:grpSp>
        <p:nvGrpSpPr>
          <p:cNvPr id="22" name="组合 21"/>
          <p:cNvGrpSpPr/>
          <p:nvPr/>
        </p:nvGrpSpPr>
        <p:grpSpPr>
          <a:xfrm>
            <a:off x="6701790" y="2024380"/>
            <a:ext cx="4768215" cy="822960"/>
            <a:chOff x="10554" y="3188"/>
            <a:chExt cx="7509" cy="1296"/>
          </a:xfrm>
        </p:grpSpPr>
        <p:cxnSp>
          <p:nvCxnSpPr>
            <p:cNvPr id="5" name="直接箭头连接符 4"/>
            <p:cNvCxnSpPr>
              <a:stCxn id="71" idx="0"/>
            </p:cNvCxnSpPr>
            <p:nvPr/>
          </p:nvCxnSpPr>
          <p:spPr>
            <a:xfrm flipV="1">
              <a:off x="10554" y="3226"/>
              <a:ext cx="1971" cy="89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 idx="0"/>
            </p:cNvCxnSpPr>
            <p:nvPr/>
          </p:nvCxnSpPr>
          <p:spPr>
            <a:xfrm flipH="1" flipV="1">
              <a:off x="13646" y="3328"/>
              <a:ext cx="609" cy="11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flipV="1">
              <a:off x="15288" y="3257"/>
              <a:ext cx="796" cy="10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17267" y="3188"/>
              <a:ext cx="796" cy="10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3" name="标题 22"/>
          <p:cNvSpPr/>
          <p:nvPr>
            <p:ph type="title"/>
          </p:nvPr>
        </p:nvSpPr>
        <p:spPr/>
        <p:txBody>
          <a:bodyPr/>
          <a:p>
            <a:endParaRPr lang="zh-CN" altLang="en-US"/>
          </a:p>
        </p:txBody>
      </p:sp>
    </p:spTree>
    <p:custDataLst>
      <p:tags r:id="rId6"/>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22" presetClass="entr" presetSubtype="8"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381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par>
                                <p:cTn id="30" presetID="22" presetClass="entr" presetSubtype="8" fill="hold" nodeType="with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left)">
                                      <p:cBhvr>
                                        <p:cTn id="32" dur="500"/>
                                        <p:tgtEl>
                                          <p:spTgt spid="5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381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up)">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wipe(up)">
                                      <p:cBhvr>
                                        <p:cTn id="58" dur="500"/>
                                        <p:tgtEl>
                                          <p:spTgt spid="71"/>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wipe(up)">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4"/>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wipe(down)">
                                      <p:cBhvr>
                                        <p:cTn id="84" dur="500"/>
                                        <p:tgtEl>
                                          <p:spTgt spid="22"/>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2" nodeType="clickEffect">
                                  <p:stCondLst>
                                    <p:cond delay="0"/>
                                  </p:stCondLst>
                                  <p:childTnLst>
                                    <p:set>
                                      <p:cBhvr>
                                        <p:cTn id="88" dur="1" fill="hold">
                                          <p:stCondLst>
                                            <p:cond delay="0"/>
                                          </p:stCondLst>
                                        </p:cTn>
                                        <p:tgtEl>
                                          <p:spTgt spid="21"/>
                                        </p:tgtEl>
                                        <p:attrNameLst>
                                          <p:attrName>style.visibility</p:attrName>
                                        </p:attrNameLst>
                                      </p:cBhvr>
                                      <p:to>
                                        <p:strVal val="visible"/>
                                      </p:to>
                                    </p:set>
                                  </p:childTnLst>
                                </p:cTn>
                              </p:par>
                              <p:par>
                                <p:cTn id="89" presetID="10" presetClass="exit" presetSubtype="0" fill="hold" nodeType="withEffect">
                                  <p:stCondLst>
                                    <p:cond delay="0"/>
                                  </p:stCondLst>
                                  <p:childTnLst>
                                    <p:animEffect transition="out" filter="fade">
                                      <p:cBhvr>
                                        <p:cTn id="90" dur="500"/>
                                        <p:tgtEl>
                                          <p:spTgt spid="58"/>
                                        </p:tgtEl>
                                      </p:cBhvr>
                                    </p:animEffect>
                                    <p:set>
                                      <p:cBhvr>
                                        <p:cTn id="91" dur="1" fill="hold">
                                          <p:stCondLst>
                                            <p:cond delay="499"/>
                                          </p:stCondLst>
                                        </p:cTn>
                                        <p:tgtEl>
                                          <p:spTgt spid="58"/>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90"/>
                                        </p:tgtEl>
                                      </p:cBhvr>
                                    </p:animEffect>
                                    <p:set>
                                      <p:cBhvr>
                                        <p:cTn id="96" dur="1" fill="hold">
                                          <p:stCondLst>
                                            <p:cond delay="499"/>
                                          </p:stCondLst>
                                        </p:cTn>
                                        <p:tgtEl>
                                          <p:spTgt spid="90"/>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68"/>
                                        </p:tgtEl>
                                      </p:cBhvr>
                                    </p:animEffect>
                                    <p:set>
                                      <p:cBhvr>
                                        <p:cTn id="99" dur="1" fill="hold">
                                          <p:stCondLst>
                                            <p:cond delay="499"/>
                                          </p:stCondLst>
                                        </p:cTn>
                                        <p:tgtEl>
                                          <p:spTgt spid="68"/>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24"/>
                                        </p:tgtEl>
                                      </p:cBhvr>
                                    </p:animEffect>
                                    <p:set>
                                      <p:cBhvr>
                                        <p:cTn id="102" dur="1" fill="hold">
                                          <p:stCondLst>
                                            <p:cond delay="499"/>
                                          </p:stCondLst>
                                        </p:cTn>
                                        <p:tgtEl>
                                          <p:spTgt spid="24"/>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37"/>
                                        </p:tgtEl>
                                      </p:cBhvr>
                                    </p:animEffect>
                                    <p:set>
                                      <p:cBhvr>
                                        <p:cTn id="105" dur="1" fill="hold">
                                          <p:stCondLst>
                                            <p:cond delay="499"/>
                                          </p:stCondLst>
                                        </p:cTn>
                                        <p:tgtEl>
                                          <p:spTgt spid="37"/>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32"/>
                                        </p:tgtEl>
                                      </p:cBhvr>
                                    </p:animEffect>
                                    <p:set>
                                      <p:cBhvr>
                                        <p:cTn id="108" dur="1" fill="hold">
                                          <p:stCondLst>
                                            <p:cond delay="499"/>
                                          </p:stCondLst>
                                        </p:cTn>
                                        <p:tgtEl>
                                          <p:spTgt spid="32"/>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31"/>
                                        </p:tgtEl>
                                      </p:cBhvr>
                                    </p:animEffect>
                                    <p:set>
                                      <p:cBhvr>
                                        <p:cTn id="111" dur="1" fill="hold">
                                          <p:stCondLst>
                                            <p:cond delay="499"/>
                                          </p:stCondLst>
                                        </p:cTn>
                                        <p:tgtEl>
                                          <p:spTgt spid="31"/>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71"/>
                                        </p:tgtEl>
                                      </p:cBhvr>
                                    </p:animEffect>
                                    <p:set>
                                      <p:cBhvr>
                                        <p:cTn id="114" dur="1" fill="hold">
                                          <p:stCondLst>
                                            <p:cond delay="499"/>
                                          </p:stCondLst>
                                        </p:cTn>
                                        <p:tgtEl>
                                          <p:spTgt spid="71"/>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20"/>
                                        </p:tgtEl>
                                      </p:cBhvr>
                                    </p:animEffect>
                                    <p:set>
                                      <p:cBhvr>
                                        <p:cTn id="117" dur="1" fill="hold">
                                          <p:stCondLst>
                                            <p:cond delay="499"/>
                                          </p:stCondLst>
                                        </p:cTn>
                                        <p:tgtEl>
                                          <p:spTgt spid="20"/>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3"/>
                                        </p:tgtEl>
                                      </p:cBhvr>
                                    </p:animEffect>
                                    <p:set>
                                      <p:cBhvr>
                                        <p:cTn id="120" dur="1" fill="hold">
                                          <p:stCondLst>
                                            <p:cond delay="499"/>
                                          </p:stCondLst>
                                        </p:cTn>
                                        <p:tgtEl>
                                          <p:spTgt spid="3"/>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4"/>
                                        </p:tgtEl>
                                      </p:cBhvr>
                                    </p:animEffect>
                                    <p:set>
                                      <p:cBhvr>
                                        <p:cTn id="123" dur="1" fill="hold">
                                          <p:stCondLst>
                                            <p:cond delay="499"/>
                                          </p:stCondLst>
                                        </p:cTn>
                                        <p:tgtEl>
                                          <p:spTgt spid="4"/>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22"/>
                                        </p:tgtEl>
                                      </p:cBhvr>
                                    </p:animEffect>
                                    <p:set>
                                      <p:cBhvr>
                                        <p:cTn id="126" dur="1" fill="hold">
                                          <p:stCondLst>
                                            <p:cond delay="499"/>
                                          </p:stCondLst>
                                        </p:cTn>
                                        <p:tgtEl>
                                          <p:spTgt spid="22"/>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4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2" nodeType="clickEffect">
                                  <p:stCondLst>
                                    <p:cond delay="0"/>
                                  </p:stCondLst>
                                  <p:childTnLst>
                                    <p:set>
                                      <p:cBhvr>
                                        <p:cTn id="134" dur="1" fill="hold">
                                          <p:stCondLst>
                                            <p:cond delay="0"/>
                                          </p:stCondLst>
                                        </p:cTn>
                                        <p:tgtEl>
                                          <p:spTgt spid="38"/>
                                        </p:tgtEl>
                                        <p:attrNameLst>
                                          <p:attrName>style.visibility</p:attrName>
                                        </p:attrNameLst>
                                      </p:cBhvr>
                                      <p:to>
                                        <p:strVal val="visible"/>
                                      </p:to>
                                    </p:set>
                                  </p:childTnLst>
                                </p:cTn>
                              </p:par>
                              <p:par>
                                <p:cTn id="135" presetID="10" presetClass="exit" presetSubtype="0" fill="hold" grpId="2" nodeType="withEffect">
                                  <p:stCondLst>
                                    <p:cond delay="0"/>
                                  </p:stCondLst>
                                  <p:childTnLst>
                                    <p:animEffect transition="out" filter="fade">
                                      <p:cBhvr>
                                        <p:cTn id="136" dur="500"/>
                                        <p:tgtEl>
                                          <p:spTgt spid="90"/>
                                        </p:tgtEl>
                                      </p:cBhvr>
                                    </p:animEffect>
                                    <p:set>
                                      <p:cBhvr>
                                        <p:cTn id="137" dur="1" fill="hold">
                                          <p:stCondLst>
                                            <p:cond delay="499"/>
                                          </p:stCondLst>
                                        </p:cTn>
                                        <p:tgtEl>
                                          <p:spTgt spid="90"/>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grpId="0" nodeType="clickEffect">
                                  <p:stCondLst>
                                    <p:cond delay="0"/>
                                  </p:stCondLst>
                                  <p:childTnLst>
                                    <p:set>
                                      <p:cBhvr>
                                        <p:cTn id="141" dur="1" fill="hold">
                                          <p:stCondLst>
                                            <p:cond delay="0"/>
                                          </p:stCondLst>
                                        </p:cTn>
                                        <p:tgtEl>
                                          <p:spTgt spid="2"/>
                                        </p:tgtEl>
                                        <p:attrNameLst>
                                          <p:attrName>style.visibility</p:attrName>
                                        </p:attrNameLst>
                                      </p:cBhvr>
                                      <p:to>
                                        <p:strVal val="visible"/>
                                      </p:to>
                                    </p:set>
                                    <p:animEffect transition="in" filter="wipe(up)">
                                      <p:cBhvr>
                                        <p:cTn id="142" dur="500"/>
                                        <p:tgtEl>
                                          <p:spTgt spid="2"/>
                                        </p:tgtEl>
                                      </p:cBhvr>
                                    </p:animEffect>
                                  </p:childTnLst>
                                </p:cTn>
                              </p:par>
                              <p:par>
                                <p:cTn id="143" presetID="10" presetClass="exit" presetSubtype="0" fill="hold" nodeType="withEffect">
                                  <p:stCondLst>
                                    <p:cond delay="0"/>
                                  </p:stCondLst>
                                  <p:childTnLst>
                                    <p:animEffect transition="out" filter="fade">
                                      <p:cBhvr>
                                        <p:cTn id="144" dur="500"/>
                                        <p:tgtEl>
                                          <p:spTgt spid="40"/>
                                        </p:tgtEl>
                                      </p:cBhvr>
                                    </p:animEffect>
                                    <p:set>
                                      <p:cBhvr>
                                        <p:cTn id="145" dur="1" fill="hold">
                                          <p:stCondLst>
                                            <p:cond delay="499"/>
                                          </p:stCondLst>
                                        </p:cTn>
                                        <p:tgtEl>
                                          <p:spTgt spid="40"/>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500"/>
                                        <p:tgtEl>
                                          <p:spTgt spid="41"/>
                                        </p:tgtEl>
                                      </p:cBhvr>
                                    </p:animEffect>
                                    <p:set>
                                      <p:cBhvr>
                                        <p:cTn id="148" dur="1" fill="hold">
                                          <p:stCondLst>
                                            <p:cond delay="499"/>
                                          </p:stCondLst>
                                        </p:cTn>
                                        <p:tgtEl>
                                          <p:spTgt spid="41"/>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33815"/>
                                        </p:tgtEl>
                                      </p:cBhvr>
                                    </p:animEffect>
                                    <p:set>
                                      <p:cBhvr>
                                        <p:cTn id="151" dur="1" fill="hold">
                                          <p:stCondLst>
                                            <p:cond delay="499"/>
                                          </p:stCondLst>
                                        </p:cTn>
                                        <p:tgtEl>
                                          <p:spTgt spid="33815"/>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33"/>
                                        </p:tgtEl>
                                      </p:cBhvr>
                                    </p:animEffect>
                                    <p:set>
                                      <p:cBhvr>
                                        <p:cTn id="154" dur="1" fill="hold">
                                          <p:stCondLst>
                                            <p:cond delay="499"/>
                                          </p:stCondLst>
                                        </p:cTn>
                                        <p:tgtEl>
                                          <p:spTgt spid="33"/>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6"/>
                                        </p:tgtEl>
                                      </p:cBhvr>
                                    </p:animEffect>
                                    <p:set>
                                      <p:cBhvr>
                                        <p:cTn id="157" dur="1" fill="hold">
                                          <p:stCondLst>
                                            <p:cond delay="499"/>
                                          </p:stCondLst>
                                        </p:cTn>
                                        <p:tgtEl>
                                          <p:spTgt spid="6"/>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33811"/>
                                        </p:tgtEl>
                                      </p:cBhvr>
                                    </p:animEffect>
                                    <p:set>
                                      <p:cBhvr>
                                        <p:cTn id="160" dur="1" fill="hold">
                                          <p:stCondLst>
                                            <p:cond delay="499"/>
                                          </p:stCondLst>
                                        </p:cTn>
                                        <p:tgtEl>
                                          <p:spTgt spid="338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14" grpId="0" bldLvl="0" animBg="1"/>
      <p:bldP spid="33811" grpId="0" bldLvl="0" animBg="1"/>
      <p:bldP spid="8" grpId="0" bldLvl="0" animBg="1"/>
      <p:bldP spid="6" grpId="0" bldLvl="0" animBg="1"/>
      <p:bldP spid="9" grpId="0" bldLvl="0" animBg="1"/>
      <p:bldP spid="33" grpId="0" bldLvl="0" animBg="1"/>
      <p:bldP spid="10" grpId="0" bldLvl="0" animBg="1"/>
      <p:bldP spid="33815" grpId="0" bldLvl="0" animBg="1"/>
      <p:bldP spid="11" grpId="0" bldLvl="0" animBg="1"/>
      <p:bldP spid="71" grpId="0" bldLvl="0" animBg="1"/>
      <p:bldP spid="31" grpId="0" bldLvl="0" animBg="1"/>
      <p:bldP spid="32" grpId="0" bldLvl="0" animBg="1"/>
      <p:bldP spid="90" grpId="0"/>
      <p:bldP spid="53" grpId="0"/>
      <p:bldP spid="20" grpId="0" bldLvl="0" animBg="1"/>
      <p:bldP spid="21" grpId="2" bldLvl="0" animBg="1"/>
      <p:bldP spid="32" grpId="1" bldLvl="0" animBg="1"/>
      <p:bldP spid="68" grpId="0" bldLvl="0" animBg="1"/>
      <p:bldP spid="90" grpId="1"/>
      <p:bldP spid="71" grpId="1" bldLvl="0" animBg="1"/>
      <p:bldP spid="20" grpId="1" bldLvl="0" animBg="1"/>
      <p:bldP spid="68" grpId="1" bldLvl="0" animBg="1"/>
      <p:bldP spid="31" grpId="1" bldLvl="0" animBg="1"/>
      <p:bldP spid="38" grpId="2" bldLvl="0" animBg="1"/>
      <p:bldP spid="90" grpId="2"/>
      <p:bldP spid="2" grpId="0" bldLvl="0" animBg="1"/>
      <p:bldP spid="41" grpId="1" bldLvl="0" animBg="1"/>
      <p:bldP spid="33815" grpId="1" bldLvl="0" animBg="1"/>
      <p:bldP spid="33" grpId="1" bldLvl="0" animBg="1"/>
      <p:bldP spid="6" grpId="1" bldLvl="0" animBg="1"/>
      <p:bldP spid="33811" grpId="1" bldLvl="0" animBg="1"/>
      <p:bldP spid="3" grpId="0" bldLvl="0" animBg="1"/>
      <p:bldP spid="3" grpId="1" bldLvl="0" animBg="1"/>
      <p:bldP spid="4" grpId="0" bldLvl="0" animBg="1"/>
      <p:bldP spid="4" grpId="1" bldLvl="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descr="图层 4"/>
          <p:cNvPicPr>
            <a:picLocks noChangeAspect="1"/>
          </p:cNvPicPr>
          <p:nvPr/>
        </p:nvPicPr>
        <p:blipFill>
          <a:blip r:embed="rId1"/>
          <a:stretch>
            <a:fillRect/>
          </a:stretch>
        </p:blipFill>
        <p:spPr>
          <a:xfrm>
            <a:off x="8649335" y="1152525"/>
            <a:ext cx="429260" cy="457200"/>
          </a:xfrm>
          <a:prstGeom prst="rect">
            <a:avLst/>
          </a:prstGeom>
        </p:spPr>
      </p:pic>
      <p:pic>
        <p:nvPicPr>
          <p:cNvPr id="3" name="图片 2" descr="图层 4"/>
          <p:cNvPicPr>
            <a:picLocks noChangeAspect="1"/>
          </p:cNvPicPr>
          <p:nvPr/>
        </p:nvPicPr>
        <p:blipFill>
          <a:blip r:embed="rId1"/>
          <a:stretch>
            <a:fillRect/>
          </a:stretch>
        </p:blipFill>
        <p:spPr>
          <a:xfrm>
            <a:off x="9765030" y="1426210"/>
            <a:ext cx="429260" cy="457200"/>
          </a:xfrm>
          <a:prstGeom prst="rect">
            <a:avLst/>
          </a:prstGeom>
        </p:spPr>
      </p:pic>
      <p:sp>
        <p:nvSpPr>
          <p:cNvPr id="15" name="文本框 14"/>
          <p:cNvSpPr txBox="1"/>
          <p:nvPr/>
        </p:nvSpPr>
        <p:spPr>
          <a:xfrm>
            <a:off x="7381875" y="1931670"/>
            <a:ext cx="758825" cy="645160"/>
          </a:xfrm>
          <a:prstGeom prst="rect">
            <a:avLst/>
          </a:prstGeom>
          <a:noFill/>
        </p:spPr>
        <p:txBody>
          <a:bodyPr wrap="square" rtlCol="0">
            <a:spAutoFit/>
          </a:bodyPr>
          <a:lstStyle>
            <a:defPPr>
              <a:defRPr lang="zh-CN"/>
            </a:defPPr>
            <a:lvl1pPr>
              <a:defRPr sz="3600">
                <a:solidFill>
                  <a:srgbClr val="FFFF00"/>
                </a:solidFill>
                <a:effectLst>
                  <a:glow rad="101600">
                    <a:srgbClr val="C00000"/>
                  </a:glow>
                  <a:outerShdw blurRad="203200" dist="101600" dir="5400000" algn="tl" rotWithShape="0">
                    <a:prstClr val="black">
                      <a:alpha val="60000"/>
                    </a:prstClr>
                  </a:outerShdw>
                </a:effectLst>
                <a:latin typeface="方正兰亭粗黑_GBK" panose="02000000000000000000" pitchFamily="2" charset="-122"/>
                <a:ea typeface="方正兰亭粗黑_GBK" panose="02000000000000000000" pitchFamily="2" charset="-122"/>
              </a:defRPr>
            </a:lvl1pPr>
          </a:lstStyle>
          <a:p>
            <a:pPr algn="ctr"/>
            <a:r>
              <a:rPr lang="en-US" altLang="zh-CN" b="1">
                <a:solidFill>
                  <a:schemeClr val="bg1"/>
                </a:solidFill>
                <a:effectLst/>
                <a:latin typeface="微软雅黑" panose="020B0503020204020204" pitchFamily="34" charset="-122"/>
                <a:ea typeface="微软雅黑" panose="020B0503020204020204" pitchFamily="34" charset="-122"/>
              </a:rPr>
              <a:t>1</a:t>
            </a:r>
            <a:endParaRPr lang="en-US" altLang="zh-CN" b="1">
              <a:solidFill>
                <a:schemeClr val="bg1"/>
              </a:solidFill>
              <a:effectLst/>
              <a:latin typeface="微软雅黑" panose="020B0503020204020204" pitchFamily="34" charset="-122"/>
              <a:ea typeface="微软雅黑" panose="020B0503020204020204" pitchFamily="34" charset="-122"/>
            </a:endParaRPr>
          </a:p>
        </p:txBody>
      </p:sp>
      <p:pic>
        <p:nvPicPr>
          <p:cNvPr id="4" name="图片 6"/>
          <p:cNvPicPr>
            <a:picLocks noChangeAspect="1"/>
          </p:cNvPicPr>
          <p:nvPr>
            <p:custDataLst>
              <p:tags r:id="rId2"/>
            </p:custDataLst>
          </p:nvPr>
        </p:nvPicPr>
        <p:blipFill>
          <a:blip r:embed="rId3"/>
          <a:stretch>
            <a:fillRect/>
          </a:stretch>
        </p:blipFill>
        <p:spPr bwMode="auto">
          <a:xfrm>
            <a:off x="2083435" y="2896235"/>
            <a:ext cx="2659062" cy="2416176"/>
          </a:xfrm>
          <a:prstGeom prst="rect">
            <a:avLst/>
          </a:prstGeom>
          <a:noFill/>
          <a:ln w="9525">
            <a:noFill/>
            <a:miter lim="800000"/>
            <a:headEnd/>
            <a:tailEnd/>
          </a:ln>
        </p:spPr>
      </p:pic>
      <p:pic>
        <p:nvPicPr>
          <p:cNvPr id="5" name="图片 4" descr="图层 4"/>
          <p:cNvPicPr>
            <a:picLocks noChangeAspect="1"/>
          </p:cNvPicPr>
          <p:nvPr/>
        </p:nvPicPr>
        <p:blipFill>
          <a:blip r:embed="rId1"/>
          <a:stretch>
            <a:fillRect/>
          </a:stretch>
        </p:blipFill>
        <p:spPr>
          <a:xfrm>
            <a:off x="4752340" y="4514850"/>
            <a:ext cx="429260" cy="457200"/>
          </a:xfrm>
          <a:prstGeom prst="rect">
            <a:avLst/>
          </a:prstGeom>
        </p:spPr>
      </p:pic>
      <p:pic>
        <p:nvPicPr>
          <p:cNvPr id="6" name="图片 5" descr="图层 4"/>
          <p:cNvPicPr>
            <a:picLocks noChangeAspect="1"/>
          </p:cNvPicPr>
          <p:nvPr/>
        </p:nvPicPr>
        <p:blipFill>
          <a:blip r:embed="rId1"/>
          <a:stretch>
            <a:fillRect/>
          </a:stretch>
        </p:blipFill>
        <p:spPr>
          <a:xfrm>
            <a:off x="8649335" y="5312410"/>
            <a:ext cx="429260" cy="457200"/>
          </a:xfrm>
          <a:prstGeom prst="rect">
            <a:avLst/>
          </a:prstGeom>
        </p:spPr>
      </p:pic>
      <p:pic>
        <p:nvPicPr>
          <p:cNvPr id="7" name="图片 6" descr="图层 4"/>
          <p:cNvPicPr>
            <a:picLocks noChangeAspect="1"/>
          </p:cNvPicPr>
          <p:nvPr/>
        </p:nvPicPr>
        <p:blipFill>
          <a:blip r:embed="rId1"/>
          <a:stretch>
            <a:fillRect/>
          </a:stretch>
        </p:blipFill>
        <p:spPr>
          <a:xfrm>
            <a:off x="1654175" y="2025650"/>
            <a:ext cx="429260" cy="457200"/>
          </a:xfrm>
          <a:prstGeom prst="rect">
            <a:avLst/>
          </a:prstGeom>
        </p:spPr>
      </p:pic>
      <p:pic>
        <p:nvPicPr>
          <p:cNvPr id="8" name="图片 7" descr="图层 4"/>
          <p:cNvPicPr>
            <a:picLocks noChangeAspect="1"/>
          </p:cNvPicPr>
          <p:nvPr/>
        </p:nvPicPr>
        <p:blipFill>
          <a:blip r:embed="rId1"/>
          <a:stretch>
            <a:fillRect/>
          </a:stretch>
        </p:blipFill>
        <p:spPr>
          <a:xfrm>
            <a:off x="4752340" y="1474470"/>
            <a:ext cx="429260" cy="457200"/>
          </a:xfrm>
          <a:prstGeom prst="rect">
            <a:avLst/>
          </a:prstGeom>
        </p:spPr>
      </p:pic>
      <p:pic>
        <p:nvPicPr>
          <p:cNvPr id="9" name="图片 8" descr="图层 4"/>
          <p:cNvPicPr>
            <a:picLocks noChangeAspect="1"/>
          </p:cNvPicPr>
          <p:nvPr/>
        </p:nvPicPr>
        <p:blipFill>
          <a:blip r:embed="rId1"/>
          <a:stretch>
            <a:fillRect/>
          </a:stretch>
        </p:blipFill>
        <p:spPr>
          <a:xfrm>
            <a:off x="7711440" y="4366260"/>
            <a:ext cx="429260" cy="457200"/>
          </a:xfrm>
          <a:prstGeom prst="rect">
            <a:avLst/>
          </a:prstGeom>
        </p:spPr>
      </p:pic>
      <p:pic>
        <p:nvPicPr>
          <p:cNvPr id="10" name="图片 9" descr="图层 4"/>
          <p:cNvPicPr>
            <a:picLocks noChangeAspect="1"/>
          </p:cNvPicPr>
          <p:nvPr/>
        </p:nvPicPr>
        <p:blipFill>
          <a:blip r:embed="rId1"/>
          <a:stretch>
            <a:fillRect/>
          </a:stretch>
        </p:blipFill>
        <p:spPr>
          <a:xfrm>
            <a:off x="4042410" y="2439035"/>
            <a:ext cx="429260" cy="457200"/>
          </a:xfrm>
          <a:prstGeom prst="rect">
            <a:avLst/>
          </a:prstGeom>
        </p:spPr>
      </p:pic>
      <p:sp>
        <p:nvSpPr>
          <p:cNvPr id="34" name="标题"/>
          <p:cNvSpPr>
            <a:spLocks noGrp="1"/>
          </p:cNvSpPr>
          <p:nvPr>
            <p:ph type="body" sz="quarter" idx="4294967295"/>
          </p:nvPr>
        </p:nvSpPr>
        <p:spPr>
          <a:xfrm>
            <a:off x="289170" y="267324"/>
            <a:ext cx="9000000" cy="521970"/>
          </a:xfrm>
        </p:spPr>
        <p:txBody>
          <a:bodyPr/>
          <a:lstStyle/>
          <a:p>
            <a:pPr marL="0" indent="0">
              <a:buNone/>
            </a:pPr>
            <a:r>
              <a:rPr lang="zh-CN" sz="2800" b="1">
                <a:latin typeface="黑体" panose="02010609060101010101" pitchFamily="49" charset="-122"/>
                <a:ea typeface="黑体" panose="02010609060101010101" pitchFamily="49" charset="-122"/>
              </a:rPr>
              <a:t>一、</a:t>
            </a:r>
            <a:r>
              <a:rPr lang="zh-CN" altLang="en-US" sz="2800" b="1">
                <a:latin typeface="黑体" panose="02010609060101010101" pitchFamily="49" charset="-122"/>
                <a:ea typeface="黑体" panose="02010609060101010101" pitchFamily="49" charset="-122"/>
                <a:cs typeface="楷体" panose="02010609060101010101" charset="-122"/>
                <a:sym typeface="黑体" panose="02010609060101010101" pitchFamily="49" charset="-122"/>
              </a:rPr>
              <a:t>局部抗战</a:t>
            </a:r>
            <a:endParaRPr lang="zh-CN" altLang="en-US" sz="2800" b="1">
              <a:latin typeface="黑体" panose="02010609060101010101" pitchFamily="49" charset="-122"/>
              <a:ea typeface="黑体" panose="02010609060101010101" pitchFamily="49" charset="-122"/>
              <a:cs typeface="楷体" panose="02010609060101010101" charset="-122"/>
              <a:sym typeface="黑体" panose="02010609060101010101" pitchFamily="49" charset="-122"/>
            </a:endParaRPr>
          </a:p>
          <a:p>
            <a:pPr marL="0" indent="0">
              <a:buNone/>
            </a:pPr>
            <a:endParaRPr lang="zh-CN" altLang="en-US" sz="2800" b="1">
              <a:latin typeface="黑体" panose="02010609060101010101" pitchFamily="49" charset="-122"/>
              <a:ea typeface="黑体" panose="02010609060101010101" pitchFamily="49" charset="-122"/>
              <a:cs typeface="楷体" panose="02010609060101010101" charset="-122"/>
              <a:sym typeface="黑体" panose="02010609060101010101" pitchFamily="49" charset="-122"/>
            </a:endParaRPr>
          </a:p>
        </p:txBody>
      </p:sp>
      <p:pic>
        <p:nvPicPr>
          <p:cNvPr id="12292" name="图片 6"/>
          <p:cNvPicPr>
            <a:picLocks noChangeAspect="1"/>
          </p:cNvPicPr>
          <p:nvPr>
            <p:custDataLst>
              <p:tags r:id="rId4"/>
            </p:custDataLst>
          </p:nvPr>
        </p:nvPicPr>
        <p:blipFill>
          <a:blip r:embed="rId3"/>
          <a:stretch>
            <a:fillRect/>
          </a:stretch>
        </p:blipFill>
        <p:spPr bwMode="auto">
          <a:xfrm>
            <a:off x="5774690" y="1807210"/>
            <a:ext cx="2659062" cy="2416176"/>
          </a:xfrm>
          <a:prstGeom prst="rect">
            <a:avLst/>
          </a:prstGeom>
          <a:noFill/>
          <a:ln w="9525">
            <a:noFill/>
            <a:miter lim="800000"/>
            <a:headEnd/>
            <a:tailEnd/>
          </a:ln>
        </p:spPr>
      </p:pic>
      <p:sp>
        <p:nvSpPr>
          <p:cNvPr id="17" name="文本框 9"/>
          <p:cNvSpPr txBox="1"/>
          <p:nvPr/>
        </p:nvSpPr>
        <p:spPr>
          <a:xfrm>
            <a:off x="243258" y="1347198"/>
            <a:ext cx="11671300" cy="490519"/>
          </a:xfrm>
          <a:prstGeom prst="rect">
            <a:avLst/>
          </a:prstGeom>
          <a:noFill/>
        </p:spPr>
        <p:txBody>
          <a:bodyPr wrap="square" rtlCol="0">
            <a:spAutoFit/>
          </a:bodyPr>
          <a:lstStyle/>
          <a:p>
            <a:pPr>
              <a:lnSpc>
                <a:spcPct val="125000"/>
              </a:lnSpc>
            </a:pPr>
            <a:r>
              <a:rPr lang="zh-CN" altLang="en-US" sz="2400">
                <a:latin typeface="黑体" panose="02010609060101010101" pitchFamily="49" charset="-122"/>
                <a:ea typeface="黑体" panose="02010609060101010101" pitchFamily="49" charset="-122"/>
                <a:cs typeface="黑体" panose="02010609060101010101" pitchFamily="49" charset="-122"/>
              </a:rPr>
              <a:t>（</a:t>
            </a:r>
            <a:r>
              <a:rPr lang="en-US" altLang="zh-CN" sz="2400">
                <a:latin typeface="黑体" panose="02010609060101010101" pitchFamily="49" charset="-122"/>
                <a:ea typeface="黑体" panose="02010609060101010101" pitchFamily="49" charset="-122"/>
                <a:cs typeface="黑体" panose="02010609060101010101" pitchFamily="49" charset="-122"/>
              </a:rPr>
              <a:t>3</a:t>
            </a:r>
            <a:r>
              <a:rPr lang="zh-CN" altLang="en-US" sz="2400">
                <a:latin typeface="黑体" panose="02010609060101010101" pitchFamily="49" charset="-122"/>
                <a:ea typeface="黑体" panose="02010609060101010101" pitchFamily="49" charset="-122"/>
                <a:cs typeface="黑体" panose="02010609060101010101" pitchFamily="49" charset="-122"/>
              </a:rPr>
              <a:t>）西安事变</a:t>
            </a:r>
            <a:r>
              <a:rPr lang="en-US" altLang="zh-CN" sz="2400">
                <a:latin typeface="黑体" panose="02010609060101010101" pitchFamily="49" charset="-122"/>
                <a:ea typeface="黑体" panose="02010609060101010101" pitchFamily="49" charset="-122"/>
                <a:cs typeface="黑体" panose="02010609060101010101" pitchFamily="49" charset="-122"/>
              </a:rPr>
              <a:t>——</a:t>
            </a:r>
            <a:r>
              <a:rPr lang="zh-CN" altLang="en-US" sz="2400">
                <a:latin typeface="黑体" panose="02010609060101010101" pitchFamily="49" charset="-122"/>
                <a:ea typeface="黑体" panose="02010609060101010101" pitchFamily="49" charset="-122"/>
                <a:cs typeface="黑体" panose="02010609060101010101" pitchFamily="49" charset="-122"/>
              </a:rPr>
              <a:t>标志着抗日民族统一战线初步形成</a:t>
            </a:r>
            <a:endParaRPr lang="zh-CN" altLang="en-US" sz="2400">
              <a:latin typeface="黑体" panose="02010609060101010101" pitchFamily="49" charset="-122"/>
              <a:ea typeface="黑体" panose="02010609060101010101" pitchFamily="49" charset="-122"/>
              <a:cs typeface="黑体" panose="02010609060101010101" pitchFamily="49" charset="-122"/>
            </a:endParaRPr>
          </a:p>
        </p:txBody>
      </p:sp>
      <p:sp>
        <p:nvSpPr>
          <p:cNvPr id="18" name="文本框 1"/>
          <p:cNvSpPr txBox="1"/>
          <p:nvPr/>
        </p:nvSpPr>
        <p:spPr>
          <a:xfrm>
            <a:off x="288925" y="836613"/>
            <a:ext cx="3935413" cy="460375"/>
          </a:xfrm>
          <a:prstGeom prst="rect">
            <a:avLst/>
          </a:prstGeom>
          <a:noFill/>
          <a:ln w="9525">
            <a:noFill/>
          </a:ln>
        </p:spPr>
        <p:txBody>
          <a:bodyPr anchor="t">
            <a:spAutoFit/>
          </a:bodyPr>
          <a:lstStyle/>
          <a:p>
            <a:r>
              <a:rPr lang="en-US" altLang="zh-CN" sz="24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3.</a:t>
            </a:r>
            <a:r>
              <a:rPr lang="zh-CN" altLang="en-US" sz="24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局部抗日</a:t>
            </a:r>
            <a:endParaRPr lang="zh-CN" altLang="zh-CN" sz="2400">
              <a:latin typeface="黑体" panose="02010609060101010101" pitchFamily="49" charset="-122"/>
              <a:ea typeface="黑体" panose="02010609060101010101" pitchFamily="49" charset="-122"/>
              <a:cs typeface="黑体" panose="02010609060101010101" pitchFamily="49" charset="-122"/>
            </a:endParaRPr>
          </a:p>
        </p:txBody>
      </p:sp>
      <p:sp>
        <p:nvSpPr>
          <p:cNvPr id="19" name="文本框 3"/>
          <p:cNvSpPr txBox="1"/>
          <p:nvPr/>
        </p:nvSpPr>
        <p:spPr>
          <a:xfrm>
            <a:off x="321310" y="685800"/>
            <a:ext cx="9523095" cy="583565"/>
          </a:xfrm>
          <a:prstGeom prst="rect">
            <a:avLst/>
          </a:prstGeom>
          <a:noFill/>
        </p:spPr>
        <p:txBody>
          <a:bodyPr wrap="square" rtlCol="0">
            <a:spAutoFit/>
          </a:bodyPr>
          <a:lstStyle/>
          <a:p>
            <a:endParaRPr lang="zh-CN" altLang="en-US" sz="3200" b="1">
              <a:latin typeface="黑体" panose="02010609060101010101" pitchFamily="49" charset="-122"/>
              <a:ea typeface="黑体" panose="02010609060101010101" pitchFamily="49" charset="-122"/>
              <a:cs typeface="黑体" panose="02010609060101010101" pitchFamily="49" charset="-122"/>
            </a:endParaRPr>
          </a:p>
        </p:txBody>
      </p:sp>
      <p:sp>
        <p:nvSpPr>
          <p:cNvPr id="21" name="文本框 9"/>
          <p:cNvSpPr txBox="1"/>
          <p:nvPr/>
        </p:nvSpPr>
        <p:spPr>
          <a:xfrm>
            <a:off x="237253" y="1801774"/>
            <a:ext cx="11691620" cy="1014730"/>
          </a:xfrm>
          <a:prstGeom prst="rect">
            <a:avLst/>
          </a:prstGeom>
          <a:noFill/>
        </p:spPr>
        <p:txBody>
          <a:bodyPr wrap="square" rtlCol="0">
            <a:spAutoFit/>
          </a:bodyPr>
          <a:lstStyle/>
          <a:p>
            <a:pPr>
              <a:lnSpc>
                <a:spcPct val="125000"/>
              </a:lnSpc>
              <a:spcBef>
                <a:spcPct val="0"/>
              </a:spcBef>
              <a:spcAft>
                <a:spcPct val="0"/>
              </a:spcAft>
            </a:pPr>
            <a:r>
              <a:rPr lang="zh-CN" altLang="en-US" sz="2400">
                <a:latin typeface="黑体" panose="02010609060101010101" pitchFamily="49" charset="-122"/>
                <a:ea typeface="黑体" panose="02010609060101010101" pitchFamily="49" charset="-122"/>
                <a:cs typeface="黑体" panose="02010609060101010101" pitchFamily="49" charset="-122"/>
              </a:rPr>
              <a:t>    1936年12月12日，张学良和杨虎城发动兵谏，以武力逼蒋抗经</a:t>
            </a:r>
            <a:r>
              <a:rPr lang="zh-CN" altLang="en-US" sz="2400">
                <a:latin typeface="黑体" panose="02010609060101010101" pitchFamily="49" charset="-122"/>
                <a:ea typeface="黑体" panose="02010609060101010101" pitchFamily="49" charset="-122"/>
                <a:cs typeface="黑体" panose="02010609060101010101" pitchFamily="49" charset="-122"/>
                <a:sym typeface="+mn-ea"/>
              </a:rPr>
              <a:t>日。</a:t>
            </a:r>
            <a:r>
              <a:rPr lang="zh-CN" altLang="en-US" sz="2400">
                <a:latin typeface="黑体" panose="02010609060101010101" pitchFamily="49" charset="-122"/>
                <a:ea typeface="黑体" panose="02010609060101010101" pitchFamily="49" charset="-122"/>
                <a:cs typeface="黑体" panose="02010609060101010101" pitchFamily="49" charset="-122"/>
              </a:rPr>
              <a:t>过各方努力，蒋介石被迫接受停止内战、联共抗日的主张，西安事变和平解决。</a:t>
            </a:r>
            <a:endParaRPr lang="zh-CN" altLang="en-US" sz="2400">
              <a:latin typeface="黑体" panose="02010609060101010101" pitchFamily="49" charset="-122"/>
              <a:ea typeface="黑体" panose="02010609060101010101" pitchFamily="49" charset="-122"/>
              <a:cs typeface="黑体" panose="02010609060101010101" pitchFamily="49" charset="-122"/>
            </a:endParaRPr>
          </a:p>
        </p:txBody>
      </p:sp>
      <p:pic>
        <p:nvPicPr>
          <p:cNvPr id="22" name="图片 4" descr="C:/Users/ASUS/AppData/Local/Temp/kaimatting_20191010142551/output_20191010142559..pngoutput_20191010142559."/>
          <p:cNvPicPr>
            <a:picLocks noChangeAspect="1" noChangeArrowheads="1"/>
          </p:cNvPicPr>
          <p:nvPr/>
        </p:nvPicPr>
        <p:blipFill>
          <a:blip r:embed="rId5"/>
          <a:srcRect r="55015"/>
          <a:stretch>
            <a:fillRect/>
          </a:stretch>
        </p:blipFill>
        <p:spPr bwMode="auto">
          <a:xfrm>
            <a:off x="6953885" y="2890520"/>
            <a:ext cx="2221230" cy="369824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文本框 2"/>
          <p:cNvSpPr txBox="1"/>
          <p:nvPr/>
        </p:nvSpPr>
        <p:spPr>
          <a:xfrm>
            <a:off x="321310" y="2924175"/>
            <a:ext cx="6393815" cy="3630930"/>
          </a:xfrm>
          <a:prstGeom prst="rect">
            <a:avLst/>
          </a:prstGeom>
          <a:noFill/>
        </p:spPr>
        <p:txBody>
          <a:bodyPr wrap="square" rtlCol="0" anchor="t">
            <a:spAutoFit/>
          </a:bodyPr>
          <a:lstStyle/>
          <a:p>
            <a:pPr>
              <a:lnSpc>
                <a:spcPct val="115000"/>
              </a:lnSpc>
              <a:spcBef>
                <a:spcPct val="0"/>
              </a:spcBef>
              <a:spcAft>
                <a:spcPct val="0"/>
              </a:spcAft>
            </a:pPr>
            <a:r>
              <a:rPr lang="en-US" altLang="zh-CN" sz="2000">
                <a:latin typeface="楷体" panose="02010609060101010101" charset="-122"/>
                <a:ea typeface="楷体" panose="02010609060101010101" charset="-122"/>
                <a:cs typeface="楷体" panose="02010609060101010101" charset="-122"/>
              </a:rPr>
              <a:t>    </a:t>
            </a:r>
            <a:r>
              <a:rPr lang="zh-CN" altLang="en-US" sz="2000">
                <a:latin typeface="楷体" panose="02010609060101010101" charset="-122"/>
                <a:ea typeface="楷体" panose="02010609060101010101" charset="-122"/>
                <a:cs typeface="楷体" panose="02010609060101010101" charset="-122"/>
              </a:rPr>
              <a:t>西北军民一致主张如下：</a:t>
            </a:r>
            <a:endParaRPr lang="zh-CN" altLang="en-US" sz="2000">
              <a:latin typeface="楷体" panose="02010609060101010101" charset="-122"/>
              <a:ea typeface="楷体" panose="02010609060101010101" charset="-122"/>
              <a:cs typeface="楷体" panose="02010609060101010101" charset="-122"/>
            </a:endParaRPr>
          </a:p>
          <a:p>
            <a:pPr>
              <a:lnSpc>
                <a:spcPct val="115000"/>
              </a:lnSpc>
              <a:spcBef>
                <a:spcPct val="0"/>
              </a:spcBef>
              <a:spcAft>
                <a:spcPct val="0"/>
              </a:spcAft>
            </a:pPr>
            <a:r>
              <a:rPr lang="zh-CN" altLang="en-US" sz="2000">
                <a:latin typeface="楷体" panose="02010609060101010101" charset="-122"/>
                <a:ea typeface="楷体" panose="02010609060101010101" charset="-122"/>
                <a:cs typeface="楷体" panose="02010609060101010101" charset="-122"/>
              </a:rPr>
              <a:t>    （一）改组南京政府，容纳各党各派共同负责救国；</a:t>
            </a:r>
            <a:endParaRPr lang="zh-CN" altLang="en-US" sz="2000">
              <a:latin typeface="楷体" panose="02010609060101010101" charset="-122"/>
              <a:ea typeface="楷体" panose="02010609060101010101" charset="-122"/>
              <a:cs typeface="楷体" panose="02010609060101010101" charset="-122"/>
            </a:endParaRPr>
          </a:p>
          <a:p>
            <a:pPr>
              <a:lnSpc>
                <a:spcPct val="115000"/>
              </a:lnSpc>
              <a:spcBef>
                <a:spcPct val="0"/>
              </a:spcBef>
              <a:spcAft>
                <a:spcPct val="0"/>
              </a:spcAft>
            </a:pPr>
            <a:r>
              <a:rPr lang="zh-CN" altLang="en-US" sz="2000">
                <a:latin typeface="楷体" panose="02010609060101010101" charset="-122"/>
                <a:ea typeface="楷体" panose="02010609060101010101" charset="-122"/>
                <a:cs typeface="楷体" panose="02010609060101010101" charset="-122"/>
              </a:rPr>
              <a:t>    （二）停止一切内战；</a:t>
            </a:r>
            <a:endParaRPr lang="zh-CN" altLang="en-US" sz="2000">
              <a:latin typeface="楷体" panose="02010609060101010101" charset="-122"/>
              <a:ea typeface="楷体" panose="02010609060101010101" charset="-122"/>
              <a:cs typeface="楷体" panose="02010609060101010101" charset="-122"/>
            </a:endParaRPr>
          </a:p>
          <a:p>
            <a:pPr>
              <a:lnSpc>
                <a:spcPct val="115000"/>
              </a:lnSpc>
              <a:spcBef>
                <a:spcPct val="0"/>
              </a:spcBef>
              <a:spcAft>
                <a:spcPct val="0"/>
              </a:spcAft>
            </a:pPr>
            <a:r>
              <a:rPr lang="zh-CN" altLang="en-US" sz="2000">
                <a:latin typeface="楷体" panose="02010609060101010101" charset="-122"/>
                <a:ea typeface="楷体" panose="02010609060101010101" charset="-122"/>
                <a:cs typeface="楷体" panose="02010609060101010101" charset="-122"/>
              </a:rPr>
              <a:t>    （三）立即释放上海被捕之爱国领袖；</a:t>
            </a:r>
            <a:endParaRPr lang="zh-CN" altLang="en-US" sz="2000">
              <a:latin typeface="楷体" panose="02010609060101010101" charset="-122"/>
              <a:ea typeface="楷体" panose="02010609060101010101" charset="-122"/>
              <a:cs typeface="楷体" panose="02010609060101010101" charset="-122"/>
            </a:endParaRPr>
          </a:p>
          <a:p>
            <a:pPr>
              <a:lnSpc>
                <a:spcPct val="115000"/>
              </a:lnSpc>
              <a:spcBef>
                <a:spcPct val="0"/>
              </a:spcBef>
              <a:spcAft>
                <a:spcPct val="0"/>
              </a:spcAft>
            </a:pPr>
            <a:r>
              <a:rPr lang="zh-CN" altLang="en-US" sz="2000">
                <a:latin typeface="楷体" panose="02010609060101010101" charset="-122"/>
                <a:ea typeface="楷体" panose="02010609060101010101" charset="-122"/>
                <a:cs typeface="楷体" panose="02010609060101010101" charset="-122"/>
              </a:rPr>
              <a:t>    （四）释放全国一切政治犯；</a:t>
            </a:r>
            <a:endParaRPr lang="zh-CN" altLang="en-US" sz="2000">
              <a:latin typeface="楷体" panose="02010609060101010101" charset="-122"/>
              <a:ea typeface="楷体" panose="02010609060101010101" charset="-122"/>
              <a:cs typeface="楷体" panose="02010609060101010101" charset="-122"/>
            </a:endParaRPr>
          </a:p>
          <a:p>
            <a:pPr>
              <a:lnSpc>
                <a:spcPct val="115000"/>
              </a:lnSpc>
              <a:spcBef>
                <a:spcPct val="0"/>
              </a:spcBef>
              <a:spcAft>
                <a:spcPct val="0"/>
              </a:spcAft>
            </a:pPr>
            <a:r>
              <a:rPr lang="zh-CN" altLang="en-US" sz="2000">
                <a:latin typeface="楷体" panose="02010609060101010101" charset="-122"/>
                <a:ea typeface="楷体" panose="02010609060101010101" charset="-122"/>
                <a:cs typeface="楷体" panose="02010609060101010101" charset="-122"/>
              </a:rPr>
              <a:t>    （五）开放民众爱国运动；</a:t>
            </a:r>
            <a:endParaRPr lang="zh-CN" altLang="en-US" sz="2000">
              <a:latin typeface="楷体" panose="02010609060101010101" charset="-122"/>
              <a:ea typeface="楷体" panose="02010609060101010101" charset="-122"/>
              <a:cs typeface="楷体" panose="02010609060101010101" charset="-122"/>
            </a:endParaRPr>
          </a:p>
          <a:p>
            <a:pPr>
              <a:lnSpc>
                <a:spcPct val="115000"/>
              </a:lnSpc>
              <a:spcBef>
                <a:spcPct val="0"/>
              </a:spcBef>
              <a:spcAft>
                <a:spcPct val="0"/>
              </a:spcAft>
            </a:pPr>
            <a:r>
              <a:rPr lang="zh-CN" altLang="en-US" sz="2000">
                <a:latin typeface="楷体" panose="02010609060101010101" charset="-122"/>
                <a:ea typeface="楷体" panose="02010609060101010101" charset="-122"/>
                <a:cs typeface="楷体" panose="02010609060101010101" charset="-122"/>
              </a:rPr>
              <a:t>    （六）保障人民集会结社一切政治自由；</a:t>
            </a:r>
            <a:endParaRPr lang="zh-CN" altLang="en-US" sz="2000">
              <a:latin typeface="楷体" panose="02010609060101010101" charset="-122"/>
              <a:ea typeface="楷体" panose="02010609060101010101" charset="-122"/>
              <a:cs typeface="楷体" panose="02010609060101010101" charset="-122"/>
            </a:endParaRPr>
          </a:p>
          <a:p>
            <a:pPr>
              <a:lnSpc>
                <a:spcPct val="115000"/>
              </a:lnSpc>
              <a:spcBef>
                <a:spcPct val="0"/>
              </a:spcBef>
              <a:spcAft>
                <a:spcPct val="0"/>
              </a:spcAft>
            </a:pPr>
            <a:r>
              <a:rPr lang="zh-CN" altLang="en-US" sz="2000">
                <a:latin typeface="楷体" panose="02010609060101010101" charset="-122"/>
                <a:ea typeface="楷体" panose="02010609060101010101" charset="-122"/>
                <a:cs typeface="楷体" panose="02010609060101010101" charset="-122"/>
              </a:rPr>
              <a:t>    （七）确实遵行总理遗嘱；</a:t>
            </a:r>
            <a:endParaRPr lang="zh-CN" altLang="en-US" sz="2000">
              <a:latin typeface="楷体" panose="02010609060101010101" charset="-122"/>
              <a:ea typeface="楷体" panose="02010609060101010101" charset="-122"/>
              <a:cs typeface="楷体" panose="02010609060101010101" charset="-122"/>
            </a:endParaRPr>
          </a:p>
          <a:p>
            <a:pPr>
              <a:lnSpc>
                <a:spcPct val="115000"/>
              </a:lnSpc>
              <a:spcBef>
                <a:spcPct val="0"/>
              </a:spcBef>
              <a:spcAft>
                <a:spcPct val="0"/>
              </a:spcAft>
            </a:pPr>
            <a:r>
              <a:rPr lang="zh-CN" altLang="en-US" sz="2000">
                <a:latin typeface="楷体" panose="02010609060101010101" charset="-122"/>
                <a:ea typeface="楷体" panose="02010609060101010101" charset="-122"/>
                <a:cs typeface="楷体" panose="02010609060101010101" charset="-122"/>
              </a:rPr>
              <a:t>    （八）立即召开救国会议。</a:t>
            </a:r>
            <a:endParaRPr lang="zh-CN" altLang="en-US" sz="2000">
              <a:latin typeface="楷体" panose="02010609060101010101" charset="-122"/>
              <a:ea typeface="楷体" panose="02010609060101010101" charset="-122"/>
              <a:cs typeface="楷体" panose="02010609060101010101" charset="-122"/>
            </a:endParaRPr>
          </a:p>
          <a:p>
            <a:pPr algn="r">
              <a:lnSpc>
                <a:spcPct val="115000"/>
              </a:lnSpc>
              <a:spcBef>
                <a:spcPct val="0"/>
              </a:spcBef>
              <a:spcAft>
                <a:spcPct val="0"/>
              </a:spcAft>
            </a:pPr>
            <a:r>
              <a:rPr lang="zh-CN" altLang="en-US" sz="2000">
                <a:latin typeface="宋体" panose="02010600030101010101" pitchFamily="2" charset="-122"/>
                <a:ea typeface="宋体" panose="02010600030101010101" pitchFamily="2" charset="-122"/>
                <a:cs typeface="宋体" panose="02010600030101010101" pitchFamily="2" charset="-122"/>
              </a:rPr>
              <a:t>——《张学良、杨虎城通电》（1936年</a:t>
            </a:r>
            <a:r>
              <a:rPr lang="en-US" altLang="zh-CN" sz="2000">
                <a:latin typeface="宋体" panose="02010600030101010101" pitchFamily="2" charset="-122"/>
                <a:ea typeface="宋体" panose="02010600030101010101" pitchFamily="2" charset="-122"/>
                <a:cs typeface="宋体" panose="02010600030101010101" pitchFamily="2" charset="-122"/>
              </a:rPr>
              <a:t>12</a:t>
            </a:r>
            <a:r>
              <a:rPr lang="zh-CN" altLang="en-US" sz="2000">
                <a:latin typeface="宋体" panose="02010600030101010101" pitchFamily="2" charset="-122"/>
                <a:ea typeface="宋体" panose="02010600030101010101" pitchFamily="2" charset="-122"/>
                <a:cs typeface="宋体" panose="02010600030101010101" pitchFamily="2" charset="-122"/>
              </a:rPr>
              <a:t>月12日）</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24" name="圆角矩形 23"/>
          <p:cNvSpPr/>
          <p:nvPr/>
        </p:nvSpPr>
        <p:spPr>
          <a:xfrm>
            <a:off x="321310" y="2890520"/>
            <a:ext cx="6393815" cy="3697605"/>
          </a:xfrm>
          <a:prstGeom prst="roundRect">
            <a:avLst>
              <a:gd name="adj" fmla="val 11047"/>
            </a:avLst>
          </a:prstGeom>
          <a:noFill/>
          <a:ln>
            <a:solidFill>
              <a:schemeClr val="tx1"/>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25" name="图片 4" descr="C:/Users/ASUS/AppData/Local/Temp/kaimatting_20191010142551/output_20191010142559..pngoutput_20191010142559."/>
          <p:cNvPicPr>
            <a:picLocks noChangeAspect="1" noChangeArrowheads="1"/>
          </p:cNvPicPr>
          <p:nvPr/>
        </p:nvPicPr>
        <p:blipFill>
          <a:blip r:embed="rId5"/>
          <a:srcRect l="55748"/>
          <a:stretch>
            <a:fillRect/>
          </a:stretch>
        </p:blipFill>
        <p:spPr bwMode="auto">
          <a:xfrm>
            <a:off x="9706610" y="2890520"/>
            <a:ext cx="2185035" cy="369824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400"/>
                                  </p:stCondLst>
                                  <p:childTnLst>
                                    <p:set>
                                      <p:cBhvr>
                                        <p:cTn id="6" dur="1" fill="hold">
                                          <p:stCondLst>
                                            <p:cond delay="0"/>
                                          </p:stCondLst>
                                        </p:cTn>
                                        <p:tgtEl>
                                          <p:spTgt spid="15"/>
                                        </p:tgtEl>
                                        <p:attrNameLst>
                                          <p:attrName>style.visibility</p:attrName>
                                        </p:attrNameLst>
                                      </p:cBhvr>
                                      <p:to>
                                        <p:strVal val="visible"/>
                                      </p:to>
                                    </p:set>
                                    <p:anim calcmode="lin" valueType="num">
                                      <p:cBhvr>
                                        <p:cTn id="7" dur="250" fill="hold"/>
                                        <p:tgtEl>
                                          <p:spTgt spid="15"/>
                                        </p:tgtEl>
                                        <p:attrNameLst>
                                          <p:attrName>ppt_w</p:attrName>
                                        </p:attrNameLst>
                                      </p:cBhvr>
                                      <p:tavLst>
                                        <p:tav tm="0">
                                          <p:val>
                                            <p:fltVal val="0"/>
                                          </p:val>
                                        </p:tav>
                                        <p:tav tm="100000">
                                          <p:val>
                                            <p:strVal val="#ppt_w"/>
                                          </p:val>
                                        </p:tav>
                                      </p:tavLst>
                                    </p:anim>
                                    <p:anim calcmode="lin" valueType="num">
                                      <p:cBhvr>
                                        <p:cTn id="8" dur="250" fill="hold"/>
                                        <p:tgtEl>
                                          <p:spTgt spid="15"/>
                                        </p:tgtEl>
                                        <p:attrNameLst>
                                          <p:attrName>ppt_h</p:attrName>
                                        </p:attrNameLst>
                                      </p:cBhvr>
                                      <p:tavLst>
                                        <p:tav tm="0">
                                          <p:val>
                                            <p:fltVal val="0"/>
                                          </p:val>
                                        </p:tav>
                                        <p:tav tm="100000">
                                          <p:val>
                                            <p:strVal val="#ppt_h"/>
                                          </p:val>
                                        </p:tav>
                                      </p:tavLst>
                                    </p:anim>
                                    <p:animEffect transition="in" filter="fade">
                                      <p:cBhvr>
                                        <p:cTn id="9" dur="250"/>
                                        <p:tgtEl>
                                          <p:spTgt spid="15"/>
                                        </p:tgtEl>
                                      </p:cBhvr>
                                    </p:animEffect>
                                  </p:childTnLst>
                                </p:cTn>
                              </p:par>
                              <p:par>
                                <p:cTn id="10" presetID="6" presetClass="emph" presetSubtype="0" decel="100000" fill="hold" grpId="1" nodeType="withEffect">
                                  <p:stCondLst>
                                    <p:cond delay="600"/>
                                  </p:stCondLst>
                                  <p:childTnLst>
                                    <p:animScale>
                                      <p:cBhvr>
                                        <p:cTn id="11" dur="250" fill="hold"/>
                                        <p:tgtEl>
                                          <p:spTgt spid="15"/>
                                        </p:tgtEl>
                                      </p:cBhvr>
                                      <p:by x="120000" y="120000"/>
                                    </p:animScale>
                                  </p:childTnLst>
                                </p:cTn>
                              </p:par>
                              <p:par>
                                <p:cTn id="12" presetID="6" presetClass="emph" presetSubtype="0" decel="100000" fill="hold" grpId="2" nodeType="withEffect">
                                  <p:stCondLst>
                                    <p:cond delay="800"/>
                                  </p:stCondLst>
                                  <p:childTnLst>
                                    <p:animScale>
                                      <p:cBhvr>
                                        <p:cTn id="13" dur="250" fill="hold"/>
                                        <p:tgtEl>
                                          <p:spTgt spid="15"/>
                                        </p:tgtEl>
                                      </p:cBhvr>
                                      <p:by x="83000" y="83000"/>
                                    </p:animScale>
                                  </p:childTnLst>
                                </p:cTn>
                              </p:par>
                            </p:childTnLst>
                          </p:cTn>
                        </p:par>
                      </p:childTnLst>
                    </p:cTn>
                  </p:par>
                  <p:par>
                    <p:cTn id="14" fill="hold">
                      <p:stCondLst>
                        <p:cond delay="indefinite"/>
                      </p:stCondLst>
                      <p:childTnLst>
                        <p:par>
                          <p:cTn id="15" fill="hold">
                            <p:stCondLst>
                              <p:cond delay="0"/>
                            </p:stCondLst>
                            <p:childTnLst>
                              <p:par>
                                <p:cTn id="16" presetID="30"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800" decel="100000"/>
                                        <p:tgtEl>
                                          <p:spTgt spid="22"/>
                                        </p:tgtEl>
                                      </p:cBhvr>
                                    </p:animEffect>
                                    <p:anim calcmode="lin" valueType="num">
                                      <p:cBhvr>
                                        <p:cTn id="19" dur="800" decel="100000" fill="hold"/>
                                        <p:tgtEl>
                                          <p:spTgt spid="22"/>
                                        </p:tgtEl>
                                        <p:attrNameLst>
                                          <p:attrName>style.rotation</p:attrName>
                                        </p:attrNameLst>
                                      </p:cBhvr>
                                      <p:tavLst>
                                        <p:tav tm="0">
                                          <p:val>
                                            <p:fltVal val="-90"/>
                                          </p:val>
                                        </p:tav>
                                        <p:tav tm="100000">
                                          <p:val>
                                            <p:fltVal val="0"/>
                                          </p:val>
                                        </p:tav>
                                      </p:tavLst>
                                    </p:anim>
                                    <p:anim calcmode="lin" valueType="num">
                                      <p:cBhvr>
                                        <p:cTn id="20" dur="800" decel="100000" fill="hold"/>
                                        <p:tgtEl>
                                          <p:spTgt spid="22"/>
                                        </p:tgtEl>
                                        <p:attrNameLst>
                                          <p:attrName>ppt_x</p:attrName>
                                        </p:attrNameLst>
                                      </p:cBhvr>
                                      <p:tavLst>
                                        <p:tav tm="0">
                                          <p:val>
                                            <p:strVal val="#ppt_x+0.4"/>
                                          </p:val>
                                        </p:tav>
                                        <p:tav tm="100000">
                                          <p:val>
                                            <p:strVal val="#ppt_x-0.05"/>
                                          </p:val>
                                        </p:tav>
                                      </p:tavLst>
                                    </p:anim>
                                    <p:anim calcmode="lin" valueType="num">
                                      <p:cBhvr>
                                        <p:cTn id="21" dur="800" decel="100000" fill="hold"/>
                                        <p:tgtEl>
                                          <p:spTgt spid="22"/>
                                        </p:tgtEl>
                                        <p:attrNameLst>
                                          <p:attrName>ppt_y</p:attrName>
                                        </p:attrNameLst>
                                      </p:cBhvr>
                                      <p:tavLst>
                                        <p:tav tm="0">
                                          <p:val>
                                            <p:strVal val="#ppt_y-0.4"/>
                                          </p:val>
                                        </p:tav>
                                        <p:tav tm="100000">
                                          <p:val>
                                            <p:strVal val="#ppt_y+0.1"/>
                                          </p:val>
                                        </p:tav>
                                      </p:tavLst>
                                    </p:anim>
                                    <p:anim calcmode="lin" valueType="num">
                                      <p:cBhvr>
                                        <p:cTn id="22" dur="200" accel="100000" fill="hold">
                                          <p:stCondLst>
                                            <p:cond delay="800"/>
                                          </p:stCondLst>
                                        </p:cTn>
                                        <p:tgtEl>
                                          <p:spTgt spid="22"/>
                                        </p:tgtEl>
                                        <p:attrNameLst>
                                          <p:attrName>ppt_x</p:attrName>
                                        </p:attrNameLst>
                                      </p:cBhvr>
                                      <p:tavLst>
                                        <p:tav tm="0">
                                          <p:val>
                                            <p:strVal val="#ppt_x-0.05"/>
                                          </p:val>
                                        </p:tav>
                                        <p:tav tm="100000">
                                          <p:val>
                                            <p:strVal val="#ppt_x"/>
                                          </p:val>
                                        </p:tav>
                                      </p:tavLst>
                                    </p:anim>
                                    <p:anim calcmode="lin" valueType="num">
                                      <p:cBhvr>
                                        <p:cTn id="23" dur="200" accel="100000" fill="hold">
                                          <p:stCondLst>
                                            <p:cond delay="800"/>
                                          </p:stCondLst>
                                        </p:cTn>
                                        <p:tgtEl>
                                          <p:spTgt spid="22"/>
                                        </p:tgtEl>
                                        <p:attrNameLst>
                                          <p:attrName>ppt_y</p:attrName>
                                        </p:attrNameLst>
                                      </p:cBhvr>
                                      <p:tavLst>
                                        <p:tav tm="0">
                                          <p:val>
                                            <p:strVal val="#ppt_y+0.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800" decel="100000"/>
                                        <p:tgtEl>
                                          <p:spTgt spid="25"/>
                                        </p:tgtEl>
                                      </p:cBhvr>
                                    </p:animEffect>
                                    <p:anim calcmode="lin" valueType="num">
                                      <p:cBhvr>
                                        <p:cTn id="29" dur="800" decel="100000" fill="hold"/>
                                        <p:tgtEl>
                                          <p:spTgt spid="25"/>
                                        </p:tgtEl>
                                        <p:attrNameLst>
                                          <p:attrName>style.rotation</p:attrName>
                                        </p:attrNameLst>
                                      </p:cBhvr>
                                      <p:tavLst>
                                        <p:tav tm="0">
                                          <p:val>
                                            <p:fltVal val="-90"/>
                                          </p:val>
                                        </p:tav>
                                        <p:tav tm="100000">
                                          <p:val>
                                            <p:fltVal val="0"/>
                                          </p:val>
                                        </p:tav>
                                      </p:tavLst>
                                    </p:anim>
                                    <p:anim calcmode="lin" valueType="num">
                                      <p:cBhvr>
                                        <p:cTn id="30" dur="800" decel="100000" fill="hold"/>
                                        <p:tgtEl>
                                          <p:spTgt spid="25"/>
                                        </p:tgtEl>
                                        <p:attrNameLst>
                                          <p:attrName>ppt_x</p:attrName>
                                        </p:attrNameLst>
                                      </p:cBhvr>
                                      <p:tavLst>
                                        <p:tav tm="0">
                                          <p:val>
                                            <p:strVal val="#ppt_x+0.4"/>
                                          </p:val>
                                        </p:tav>
                                        <p:tav tm="100000">
                                          <p:val>
                                            <p:strVal val="#ppt_x-0.05"/>
                                          </p:val>
                                        </p:tav>
                                      </p:tavLst>
                                    </p:anim>
                                    <p:anim calcmode="lin" valueType="num">
                                      <p:cBhvr>
                                        <p:cTn id="31" dur="800" decel="100000" fill="hold"/>
                                        <p:tgtEl>
                                          <p:spTgt spid="25"/>
                                        </p:tgtEl>
                                        <p:attrNameLst>
                                          <p:attrName>ppt_y</p:attrName>
                                        </p:attrNameLst>
                                      </p:cBhvr>
                                      <p:tavLst>
                                        <p:tav tm="0">
                                          <p:val>
                                            <p:strVal val="#ppt_y-0.4"/>
                                          </p:val>
                                        </p:tav>
                                        <p:tav tm="100000">
                                          <p:val>
                                            <p:strVal val="#ppt_y+0.1"/>
                                          </p:val>
                                        </p:tav>
                                      </p:tavLst>
                                    </p:anim>
                                    <p:anim calcmode="lin" valueType="num">
                                      <p:cBhvr>
                                        <p:cTn id="32" dur="200" accel="100000" fill="hold">
                                          <p:stCondLst>
                                            <p:cond delay="800"/>
                                          </p:stCondLst>
                                        </p:cTn>
                                        <p:tgtEl>
                                          <p:spTgt spid="25"/>
                                        </p:tgtEl>
                                        <p:attrNameLst>
                                          <p:attrName>ppt_x</p:attrName>
                                        </p:attrNameLst>
                                      </p:cBhvr>
                                      <p:tavLst>
                                        <p:tav tm="0">
                                          <p:val>
                                            <p:strVal val="#ppt_x-0.05"/>
                                          </p:val>
                                        </p:tav>
                                        <p:tav tm="100000">
                                          <p:val>
                                            <p:strVal val="#ppt_x"/>
                                          </p:val>
                                        </p:tav>
                                      </p:tavLst>
                                    </p:anim>
                                    <p:anim calcmode="lin" valueType="num">
                                      <p:cBhvr>
                                        <p:cTn id="33" dur="200" accel="100000" fill="hold">
                                          <p:stCondLst>
                                            <p:cond delay="800"/>
                                          </p:stCondLst>
                                        </p:cTn>
                                        <p:tgtEl>
                                          <p:spTgt spid="2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5" grpId="2"/>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层 4"/>
          <p:cNvPicPr>
            <a:picLocks noChangeAspect="1"/>
          </p:cNvPicPr>
          <p:nvPr/>
        </p:nvPicPr>
        <p:blipFill>
          <a:blip r:embed="rId1"/>
          <a:stretch>
            <a:fillRect/>
          </a:stretch>
        </p:blipFill>
        <p:spPr>
          <a:xfrm>
            <a:off x="8649335" y="1152525"/>
            <a:ext cx="429260" cy="457200"/>
          </a:xfrm>
          <a:prstGeom prst="rect">
            <a:avLst/>
          </a:prstGeom>
        </p:spPr>
      </p:pic>
      <p:pic>
        <p:nvPicPr>
          <p:cNvPr id="3" name="图片 2" descr="图层 4"/>
          <p:cNvPicPr>
            <a:picLocks noChangeAspect="1"/>
          </p:cNvPicPr>
          <p:nvPr/>
        </p:nvPicPr>
        <p:blipFill>
          <a:blip r:embed="rId1"/>
          <a:stretch>
            <a:fillRect/>
          </a:stretch>
        </p:blipFill>
        <p:spPr>
          <a:xfrm>
            <a:off x="9765030" y="1426210"/>
            <a:ext cx="429260" cy="457200"/>
          </a:xfrm>
          <a:prstGeom prst="rect">
            <a:avLst/>
          </a:prstGeom>
        </p:spPr>
      </p:pic>
      <p:sp>
        <p:nvSpPr>
          <p:cNvPr id="15" name="文本框 14"/>
          <p:cNvSpPr txBox="1"/>
          <p:nvPr/>
        </p:nvSpPr>
        <p:spPr>
          <a:xfrm>
            <a:off x="7381875" y="1931670"/>
            <a:ext cx="758825" cy="645160"/>
          </a:xfrm>
          <a:prstGeom prst="rect">
            <a:avLst/>
          </a:prstGeom>
          <a:noFill/>
        </p:spPr>
        <p:txBody>
          <a:bodyPr wrap="square" rtlCol="0">
            <a:spAutoFit/>
          </a:bodyPr>
          <a:lstStyle>
            <a:defPPr>
              <a:defRPr lang="zh-CN"/>
            </a:defPPr>
            <a:lvl1pPr>
              <a:defRPr sz="3600">
                <a:solidFill>
                  <a:srgbClr val="FFFF00"/>
                </a:solidFill>
                <a:effectLst>
                  <a:glow rad="101600">
                    <a:srgbClr val="C00000"/>
                  </a:glow>
                  <a:outerShdw blurRad="203200" dist="101600" dir="5400000" algn="tl" rotWithShape="0">
                    <a:prstClr val="black">
                      <a:alpha val="60000"/>
                    </a:prstClr>
                  </a:outerShdw>
                </a:effectLst>
                <a:latin typeface="方正兰亭粗黑_GBK" panose="02000000000000000000" pitchFamily="2" charset="-122"/>
                <a:ea typeface="方正兰亭粗黑_GBK" panose="02000000000000000000" pitchFamily="2" charset="-122"/>
              </a:defRPr>
            </a:lvl1pPr>
          </a:lstStyle>
          <a:p>
            <a:pPr algn="ctr"/>
            <a:r>
              <a:rPr lang="en-US" altLang="zh-CN" b="1">
                <a:solidFill>
                  <a:schemeClr val="bg1"/>
                </a:solidFill>
                <a:effectLst/>
                <a:latin typeface="微软雅黑" panose="020B0503020204020204" pitchFamily="34" charset="-122"/>
                <a:ea typeface="微软雅黑" panose="020B0503020204020204" pitchFamily="34" charset="-122"/>
              </a:rPr>
              <a:t>1</a:t>
            </a:r>
            <a:endParaRPr lang="en-US" altLang="zh-CN" b="1">
              <a:solidFill>
                <a:schemeClr val="bg1"/>
              </a:solidFill>
              <a:effectLst/>
              <a:latin typeface="微软雅黑" panose="020B0503020204020204" pitchFamily="34" charset="-122"/>
              <a:ea typeface="微软雅黑" panose="020B0503020204020204" pitchFamily="34" charset="-122"/>
            </a:endParaRPr>
          </a:p>
        </p:txBody>
      </p:sp>
      <p:pic>
        <p:nvPicPr>
          <p:cNvPr id="8" name="图片 7" descr="图层 4"/>
          <p:cNvPicPr>
            <a:picLocks noChangeAspect="1"/>
          </p:cNvPicPr>
          <p:nvPr/>
        </p:nvPicPr>
        <p:blipFill>
          <a:blip r:embed="rId1"/>
          <a:stretch>
            <a:fillRect/>
          </a:stretch>
        </p:blipFill>
        <p:spPr>
          <a:xfrm>
            <a:off x="4752340" y="1474470"/>
            <a:ext cx="429260" cy="457200"/>
          </a:xfrm>
          <a:prstGeom prst="rect">
            <a:avLst/>
          </a:prstGeom>
        </p:spPr>
      </p:pic>
      <p:pic>
        <p:nvPicPr>
          <p:cNvPr id="10" name="图片 9" descr="图层 4"/>
          <p:cNvPicPr>
            <a:picLocks noChangeAspect="1"/>
          </p:cNvPicPr>
          <p:nvPr/>
        </p:nvPicPr>
        <p:blipFill>
          <a:blip r:embed="rId1"/>
          <a:stretch>
            <a:fillRect/>
          </a:stretch>
        </p:blipFill>
        <p:spPr>
          <a:xfrm>
            <a:off x="4042410" y="2439035"/>
            <a:ext cx="429260" cy="457200"/>
          </a:xfrm>
          <a:prstGeom prst="rect">
            <a:avLst/>
          </a:prstGeom>
        </p:spPr>
      </p:pic>
      <p:sp>
        <p:nvSpPr>
          <p:cNvPr id="34" name="标题"/>
          <p:cNvSpPr>
            <a:spLocks noGrp="1"/>
          </p:cNvSpPr>
          <p:nvPr>
            <p:ph type="body" sz="quarter" idx="4294967295"/>
          </p:nvPr>
        </p:nvSpPr>
        <p:spPr>
          <a:xfrm>
            <a:off x="327025" y="0"/>
            <a:ext cx="2485390" cy="521970"/>
          </a:xfrm>
        </p:spPr>
        <p:txBody>
          <a:bodyPr/>
          <a:lstStyle/>
          <a:p>
            <a:pPr marL="0" indent="0">
              <a:buNone/>
            </a:pPr>
            <a:r>
              <a:rPr lang="zh-CN" altLang="en-US" sz="2800" b="1">
                <a:latin typeface="黑体" panose="02010609060101010101" pitchFamily="49" charset="-122"/>
                <a:ea typeface="黑体" panose="02010609060101010101" pitchFamily="49" charset="-122"/>
                <a:cs typeface="楷体" panose="02010609060101010101" charset="-122"/>
                <a:sym typeface="黑体" panose="02010609060101010101" pitchFamily="49" charset="-122"/>
              </a:rPr>
              <a:t>局部抗战</a:t>
            </a:r>
            <a:endParaRPr lang="zh-CN" altLang="en-US" sz="2800" b="1">
              <a:latin typeface="黑体" panose="02010609060101010101" pitchFamily="49" charset="-122"/>
              <a:ea typeface="黑体" panose="02010609060101010101" pitchFamily="49" charset="-122"/>
              <a:cs typeface="楷体" panose="02010609060101010101" charset="-122"/>
              <a:sym typeface="黑体" panose="02010609060101010101" pitchFamily="49" charset="-122"/>
            </a:endParaRPr>
          </a:p>
          <a:p>
            <a:pPr marL="0" indent="0">
              <a:buNone/>
            </a:pPr>
            <a:endParaRPr lang="zh-CN" altLang="en-US" sz="2800" b="1">
              <a:latin typeface="黑体" panose="02010609060101010101" pitchFamily="49" charset="-122"/>
              <a:ea typeface="黑体" panose="02010609060101010101" pitchFamily="49" charset="-122"/>
              <a:cs typeface="楷体" panose="02010609060101010101" charset="-122"/>
              <a:sym typeface="黑体" panose="02010609060101010101" pitchFamily="49" charset="-122"/>
            </a:endParaRPr>
          </a:p>
        </p:txBody>
      </p:sp>
      <p:sp>
        <p:nvSpPr>
          <p:cNvPr id="17" name="文本框 9"/>
          <p:cNvSpPr txBox="1"/>
          <p:nvPr/>
        </p:nvSpPr>
        <p:spPr>
          <a:xfrm>
            <a:off x="226166" y="1355744"/>
            <a:ext cx="11671300" cy="490519"/>
          </a:xfrm>
          <a:prstGeom prst="rect">
            <a:avLst/>
          </a:prstGeom>
          <a:solidFill>
            <a:schemeClr val="lt1"/>
          </a:solidFill>
        </p:spPr>
        <p:txBody>
          <a:bodyPr wrap="square" rtlCol="0">
            <a:spAutoFit/>
          </a:bodyPr>
          <a:lstStyle/>
          <a:p>
            <a:pPr>
              <a:lnSpc>
                <a:spcPct val="125000"/>
              </a:lnSpc>
            </a:pPr>
            <a:r>
              <a:rPr lang="zh-CN" altLang="en-US" sz="2400">
                <a:latin typeface="黑体" panose="02010609060101010101" pitchFamily="49" charset="-122"/>
                <a:ea typeface="黑体" panose="02010609060101010101" pitchFamily="49" charset="-122"/>
                <a:cs typeface="黑体" panose="02010609060101010101" pitchFamily="49" charset="-122"/>
              </a:rPr>
              <a:t>（</a:t>
            </a:r>
            <a:r>
              <a:rPr lang="en-US" altLang="zh-CN" sz="2400">
                <a:latin typeface="黑体" panose="02010609060101010101" pitchFamily="49" charset="-122"/>
                <a:ea typeface="黑体" panose="02010609060101010101" pitchFamily="49" charset="-122"/>
                <a:cs typeface="黑体" panose="02010609060101010101" pitchFamily="49" charset="-122"/>
              </a:rPr>
              <a:t>1</a:t>
            </a:r>
            <a:r>
              <a:rPr lang="zh-CN" altLang="en-US" sz="2400">
                <a:latin typeface="黑体" panose="02010609060101010101" pitchFamily="49" charset="-122"/>
                <a:ea typeface="黑体" panose="02010609060101010101" pitchFamily="49" charset="-122"/>
                <a:cs typeface="黑体" panose="02010609060101010101" pitchFamily="49" charset="-122"/>
              </a:rPr>
              <a:t>）</a:t>
            </a:r>
            <a:r>
              <a:rPr lang="zh-CN" altLang="en-US" sz="2400">
                <a:latin typeface="黑体" panose="02010609060101010101" pitchFamily="49" charset="-122"/>
                <a:ea typeface="黑体" panose="02010609060101010101" pitchFamily="49" charset="-122"/>
                <a:cs typeface="黑体" panose="02010609060101010101" pitchFamily="49" charset="-122"/>
                <a:sym typeface="+mn-ea"/>
              </a:rPr>
              <a:t>从</a:t>
            </a:r>
            <a:r>
              <a:rPr lang="en-US" altLang="zh-CN" sz="2400">
                <a:latin typeface="黑体" panose="02010609060101010101" pitchFamily="49" charset="-122"/>
                <a:ea typeface="黑体" panose="02010609060101010101" pitchFamily="49" charset="-122"/>
                <a:cs typeface="黑体" panose="02010609060101010101" pitchFamily="49" charset="-122"/>
                <a:sym typeface="+mn-ea"/>
              </a:rPr>
              <a:t>“</a:t>
            </a:r>
            <a:r>
              <a:rPr lang="zh-CN" altLang="zh-CN" sz="2400">
                <a:latin typeface="黑体" panose="02010609060101010101" pitchFamily="49" charset="-122"/>
                <a:ea typeface="黑体" panose="02010609060101010101" pitchFamily="49" charset="-122"/>
                <a:cs typeface="黑体" panose="02010609060101010101" pitchFamily="49" charset="-122"/>
                <a:sym typeface="+mn-ea"/>
              </a:rPr>
              <a:t>东北人民革命军</a:t>
            </a:r>
            <a:r>
              <a:rPr lang="en-US" altLang="zh-CN" sz="2400">
                <a:latin typeface="黑体" panose="02010609060101010101" pitchFamily="49" charset="-122"/>
                <a:ea typeface="黑体" panose="02010609060101010101" pitchFamily="49" charset="-122"/>
                <a:cs typeface="黑体" panose="02010609060101010101" pitchFamily="49" charset="-122"/>
                <a:sym typeface="+mn-ea"/>
              </a:rPr>
              <a:t>”</a:t>
            </a:r>
            <a:r>
              <a:rPr lang="zh-CN" altLang="zh-CN" sz="2400">
                <a:latin typeface="黑体" panose="02010609060101010101" pitchFamily="49" charset="-122"/>
                <a:ea typeface="黑体" panose="02010609060101010101" pitchFamily="49" charset="-122"/>
                <a:cs typeface="黑体" panose="02010609060101010101" pitchFamily="49" charset="-122"/>
                <a:sym typeface="+mn-ea"/>
              </a:rPr>
              <a:t>到</a:t>
            </a:r>
            <a:r>
              <a:rPr lang="en-US" altLang="zh-CN" sz="2400">
                <a:latin typeface="黑体" panose="02010609060101010101" pitchFamily="49" charset="-122"/>
                <a:ea typeface="黑体" panose="02010609060101010101" pitchFamily="49" charset="-122"/>
                <a:cs typeface="黑体" panose="02010609060101010101" pitchFamily="49" charset="-122"/>
                <a:sym typeface="+mn-ea"/>
              </a:rPr>
              <a:t>“</a:t>
            </a:r>
            <a:r>
              <a:rPr lang="zh-CN" altLang="zh-CN" sz="2400">
                <a:latin typeface="黑体" panose="02010609060101010101" pitchFamily="49" charset="-122"/>
                <a:ea typeface="黑体" panose="02010609060101010101" pitchFamily="49" charset="-122"/>
                <a:cs typeface="黑体" panose="02010609060101010101" pitchFamily="49" charset="-122"/>
                <a:sym typeface="+mn-ea"/>
              </a:rPr>
              <a:t>东北抗日联军</a:t>
            </a:r>
            <a:r>
              <a:rPr lang="en-US" altLang="zh-CN" sz="2400">
                <a:latin typeface="黑体" panose="02010609060101010101" pitchFamily="49" charset="-122"/>
                <a:ea typeface="黑体" panose="02010609060101010101" pitchFamily="49" charset="-122"/>
                <a:cs typeface="黑体" panose="02010609060101010101" pitchFamily="49" charset="-122"/>
                <a:sym typeface="+mn-ea"/>
              </a:rPr>
              <a:t>”</a:t>
            </a:r>
            <a:endParaRPr lang="zh-CN" altLang="en-US" sz="2400">
              <a:latin typeface="黑体" panose="02010609060101010101" pitchFamily="49" charset="-122"/>
              <a:ea typeface="黑体" panose="02010609060101010101" pitchFamily="49" charset="-122"/>
              <a:cs typeface="黑体" panose="02010609060101010101" pitchFamily="49" charset="-122"/>
            </a:endParaRPr>
          </a:p>
        </p:txBody>
      </p:sp>
      <p:pic>
        <p:nvPicPr>
          <p:cNvPr id="21" name="图片 20" descr="timg[5]"/>
          <p:cNvPicPr>
            <a:picLocks noChangeAspect="1"/>
          </p:cNvPicPr>
          <p:nvPr/>
        </p:nvPicPr>
        <p:blipFill>
          <a:blip r:embed="rId2">
            <a:grayscl/>
          </a:blip>
          <a:srcRect b="6216"/>
          <a:stretch>
            <a:fillRect/>
          </a:stretch>
        </p:blipFill>
        <p:spPr>
          <a:xfrm>
            <a:off x="327025" y="1955165"/>
            <a:ext cx="1701800" cy="2217420"/>
          </a:xfrm>
          <a:prstGeom prst="roundRect">
            <a:avLst>
              <a:gd name="adj" fmla="val 14589"/>
            </a:avLst>
          </a:prstGeom>
        </p:spPr>
      </p:pic>
      <p:pic>
        <p:nvPicPr>
          <p:cNvPr id="22" name="图片 21" descr="timg[6]"/>
          <p:cNvPicPr/>
          <p:nvPr/>
        </p:nvPicPr>
        <p:blipFill>
          <a:blip r:embed="rId3">
            <a:grayscl/>
          </a:blip>
          <a:srcRect l="1015" t="613" r="998" b="998"/>
          <a:stretch>
            <a:fillRect/>
          </a:stretch>
        </p:blipFill>
        <p:spPr>
          <a:xfrm>
            <a:off x="6209665" y="1971675"/>
            <a:ext cx="1692275" cy="2218055"/>
          </a:xfrm>
          <a:prstGeom prst="roundRect">
            <a:avLst>
              <a:gd name="adj" fmla="val 14559"/>
            </a:avLst>
          </a:prstGeom>
        </p:spPr>
      </p:pic>
      <p:pic>
        <p:nvPicPr>
          <p:cNvPr id="23" name="图片 22" descr="timg[10]">
            <a:hlinkClick r:id="rId4" action="ppaction://hlinksldjump"/>
          </p:cNvPr>
          <p:cNvPicPr>
            <a:picLocks noChangeAspect="1"/>
          </p:cNvPicPr>
          <p:nvPr/>
        </p:nvPicPr>
        <p:blipFill>
          <a:blip r:embed="rId5">
            <a:grayscl/>
          </a:blip>
          <a:srcRect r="53659"/>
          <a:stretch>
            <a:fillRect/>
          </a:stretch>
        </p:blipFill>
        <p:spPr>
          <a:xfrm>
            <a:off x="3685540" y="4324985"/>
            <a:ext cx="1703070" cy="2218055"/>
          </a:xfrm>
          <a:prstGeom prst="roundRect">
            <a:avLst>
              <a:gd name="adj" fmla="val 14578"/>
            </a:avLst>
          </a:prstGeom>
        </p:spPr>
      </p:pic>
      <p:sp>
        <p:nvSpPr>
          <p:cNvPr id="24" name="圆角矩形 23"/>
          <p:cNvSpPr/>
          <p:nvPr/>
        </p:nvSpPr>
        <p:spPr>
          <a:xfrm>
            <a:off x="327025" y="1908810"/>
            <a:ext cx="5575300" cy="2223135"/>
          </a:xfrm>
          <a:prstGeom prst="roundRect">
            <a:avLst>
              <a:gd name="adj" fmla="val 11047"/>
            </a:avLst>
          </a:prstGeom>
          <a:noFill/>
          <a:ln>
            <a:solidFill>
              <a:schemeClr val="tx1"/>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800"/>
          </a:p>
        </p:txBody>
      </p:sp>
      <p:sp>
        <p:nvSpPr>
          <p:cNvPr id="25" name="圆角矩形 24"/>
          <p:cNvSpPr/>
          <p:nvPr/>
        </p:nvSpPr>
        <p:spPr>
          <a:xfrm>
            <a:off x="6209665" y="1922145"/>
            <a:ext cx="5575300" cy="2250440"/>
          </a:xfrm>
          <a:prstGeom prst="roundRect">
            <a:avLst>
              <a:gd name="adj" fmla="val 11047"/>
            </a:avLst>
          </a:prstGeom>
          <a:noFill/>
          <a:ln>
            <a:solidFill>
              <a:schemeClr val="tx1"/>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800"/>
          </a:p>
        </p:txBody>
      </p:sp>
      <p:sp>
        <p:nvSpPr>
          <p:cNvPr id="26" name="圆角矩形 25"/>
          <p:cNvSpPr/>
          <p:nvPr/>
        </p:nvSpPr>
        <p:spPr>
          <a:xfrm>
            <a:off x="3685540" y="4332605"/>
            <a:ext cx="5575300" cy="2218055"/>
          </a:xfrm>
          <a:prstGeom prst="roundRect">
            <a:avLst>
              <a:gd name="adj" fmla="val 11047"/>
            </a:avLst>
          </a:prstGeom>
          <a:noFill/>
          <a:ln>
            <a:solidFill>
              <a:schemeClr val="tx1"/>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800"/>
          </a:p>
        </p:txBody>
      </p:sp>
      <p:sp>
        <p:nvSpPr>
          <p:cNvPr id="30" name="文本框 20"/>
          <p:cNvSpPr txBox="1"/>
          <p:nvPr/>
        </p:nvSpPr>
        <p:spPr>
          <a:xfrm>
            <a:off x="2019300" y="2276475"/>
            <a:ext cx="3883025" cy="1614170"/>
          </a:xfrm>
          <a:prstGeom prst="rect">
            <a:avLst/>
          </a:prstGeom>
          <a:solidFill>
            <a:schemeClr val="lt1"/>
          </a:solidFill>
        </p:spPr>
        <p:txBody>
          <a:bodyPr wrap="square" rtlCol="0">
            <a:spAutoFit/>
          </a:bodyPr>
          <a:lstStyle/>
          <a:p>
            <a:pPr algn="just">
              <a:lnSpc>
                <a:spcPct val="110000"/>
              </a:lnSpc>
              <a:spcBef>
                <a:spcPct val="0"/>
              </a:spcBef>
              <a:spcAft>
                <a:spcPct val="0"/>
              </a:spcAft>
            </a:pPr>
            <a:r>
              <a:rPr lang="zh-CN" sz="1800">
                <a:latin typeface="黑体" panose="02010609060101010101" pitchFamily="49" charset="-122"/>
                <a:ea typeface="黑体" panose="02010609060101010101" pitchFamily="49" charset="-122"/>
                <a:cs typeface="黑体" panose="02010609060101010101" pitchFamily="49" charset="-122"/>
                <a:sym typeface="+mn-ea"/>
              </a:rPr>
              <a:t>赵尚志  </a:t>
            </a:r>
            <a:r>
              <a:rPr lang="zh-CN" sz="1800">
                <a:latin typeface="楷体" panose="02010609060101010101" charset="-122"/>
                <a:ea typeface="楷体" panose="02010609060101010101" charset="-122"/>
                <a:cs typeface="黑体" panose="02010609060101010101" pitchFamily="49" charset="-122"/>
                <a:sym typeface="+mn-ea"/>
              </a:rPr>
              <a:t>在东北抗联史上，他与杨靖宇合称</a:t>
            </a:r>
            <a:r>
              <a:rPr lang="en-US" altLang="zh-CN" sz="1800">
                <a:latin typeface="楷体" panose="02010609060101010101" charset="-122"/>
                <a:ea typeface="楷体" panose="02010609060101010101" charset="-122"/>
                <a:cs typeface="黑体" panose="02010609060101010101" pitchFamily="49" charset="-122"/>
                <a:sym typeface="+mn-ea"/>
              </a:rPr>
              <a:t>“</a:t>
            </a:r>
            <a:r>
              <a:rPr lang="zh-CN" altLang="en-US" sz="1800">
                <a:latin typeface="楷体" panose="02010609060101010101" charset="-122"/>
                <a:ea typeface="楷体" panose="02010609060101010101" charset="-122"/>
                <a:cs typeface="黑体" panose="02010609060101010101" pitchFamily="49" charset="-122"/>
                <a:sym typeface="+mn-ea"/>
              </a:rPr>
              <a:t>南杨北赵</a:t>
            </a:r>
            <a:r>
              <a:rPr lang="en-US" altLang="zh-CN" sz="1800">
                <a:latin typeface="楷体" panose="02010609060101010101" charset="-122"/>
                <a:ea typeface="楷体" panose="02010609060101010101" charset="-122"/>
                <a:cs typeface="黑体" panose="02010609060101010101" pitchFamily="49" charset="-122"/>
                <a:sym typeface="+mn-ea"/>
              </a:rPr>
              <a:t>”</a:t>
            </a:r>
            <a:r>
              <a:rPr lang="zh-CN" altLang="en-US" sz="1800">
                <a:latin typeface="楷体" panose="02010609060101010101" charset="-122"/>
                <a:ea typeface="楷体" panose="02010609060101010101" charset="-122"/>
                <a:cs typeface="黑体" panose="02010609060101010101" pitchFamily="49" charset="-122"/>
                <a:sym typeface="+mn-ea"/>
              </a:rPr>
              <a:t>，曾任北满抗联总司令。</a:t>
            </a:r>
            <a:r>
              <a:rPr lang="en-US" altLang="zh-CN" sz="1800">
                <a:latin typeface="楷体" panose="02010609060101010101" charset="-122"/>
                <a:ea typeface="楷体" panose="02010609060101010101" charset="-122"/>
                <a:cs typeface="黑体" panose="02010609060101010101" pitchFamily="49" charset="-122"/>
                <a:sym typeface="+mn-ea"/>
              </a:rPr>
              <a:t>1942</a:t>
            </a:r>
            <a:r>
              <a:rPr lang="zh-CN" altLang="en-US" sz="1800">
                <a:latin typeface="楷体" panose="02010609060101010101" charset="-122"/>
                <a:ea typeface="楷体" panose="02010609060101010101" charset="-122"/>
                <a:cs typeface="黑体" panose="02010609060101010101" pitchFamily="49" charset="-122"/>
                <a:sym typeface="+mn-ea"/>
              </a:rPr>
              <a:t>年</a:t>
            </a:r>
            <a:r>
              <a:rPr lang="en-US" altLang="zh-CN" sz="1800">
                <a:latin typeface="楷体" panose="02010609060101010101" charset="-122"/>
                <a:ea typeface="楷体" panose="02010609060101010101" charset="-122"/>
                <a:cs typeface="黑体" panose="02010609060101010101" pitchFamily="49" charset="-122"/>
                <a:sym typeface="+mn-ea"/>
              </a:rPr>
              <a:t>2</a:t>
            </a:r>
            <a:r>
              <a:rPr lang="zh-CN" altLang="en-US" sz="1800">
                <a:latin typeface="楷体" panose="02010609060101010101" charset="-122"/>
                <a:ea typeface="楷体" panose="02010609060101010101" charset="-122"/>
                <a:cs typeface="黑体" panose="02010609060101010101" pitchFamily="49" charset="-122"/>
                <a:sym typeface="+mn-ea"/>
              </a:rPr>
              <a:t>月</a:t>
            </a:r>
            <a:r>
              <a:rPr lang="en-US" altLang="zh-CN" sz="1800">
                <a:latin typeface="楷体" panose="02010609060101010101" charset="-122"/>
                <a:ea typeface="楷体" panose="02010609060101010101" charset="-122"/>
                <a:cs typeface="黑体" panose="02010609060101010101" pitchFamily="49" charset="-122"/>
                <a:sym typeface="+mn-ea"/>
              </a:rPr>
              <a:t>12</a:t>
            </a:r>
            <a:r>
              <a:rPr lang="zh-CN" altLang="en-US" sz="1800">
                <a:latin typeface="楷体" panose="02010609060101010101" charset="-122"/>
                <a:ea typeface="楷体" panose="02010609060101010101" charset="-122"/>
                <a:cs typeface="黑体" panose="02010609060101010101" pitchFamily="49" charset="-122"/>
                <a:sym typeface="+mn-ea"/>
              </a:rPr>
              <a:t>日，赵尚志被特务偷袭，重伤被俘后牺牲，残暴的日军割下他的头颅，将尸身丢弃。</a:t>
            </a:r>
            <a:endParaRPr lang="zh-CN" altLang="en-US" sz="1800">
              <a:latin typeface="楷体" panose="02010609060101010101" charset="-122"/>
              <a:ea typeface="楷体" panose="02010609060101010101" charset="-122"/>
              <a:cs typeface="黑体" panose="02010609060101010101" pitchFamily="49" charset="-122"/>
              <a:sym typeface="+mn-ea"/>
            </a:endParaRPr>
          </a:p>
        </p:txBody>
      </p:sp>
      <p:sp>
        <p:nvSpPr>
          <p:cNvPr id="31" name="文本框 21"/>
          <p:cNvSpPr txBox="1"/>
          <p:nvPr/>
        </p:nvSpPr>
        <p:spPr>
          <a:xfrm>
            <a:off x="5377815" y="4320540"/>
            <a:ext cx="3883025" cy="2223135"/>
          </a:xfrm>
          <a:prstGeom prst="rect">
            <a:avLst/>
          </a:prstGeom>
          <a:solidFill>
            <a:schemeClr val="lt1"/>
          </a:solidFill>
        </p:spPr>
        <p:txBody>
          <a:bodyPr wrap="square" rtlCol="0">
            <a:spAutoFit/>
          </a:bodyPr>
          <a:lstStyle/>
          <a:p>
            <a:pPr algn="just">
              <a:lnSpc>
                <a:spcPct val="110000"/>
              </a:lnSpc>
              <a:spcBef>
                <a:spcPct val="0"/>
              </a:spcBef>
              <a:spcAft>
                <a:spcPct val="0"/>
              </a:spcAft>
            </a:pPr>
            <a:r>
              <a:rPr lang="zh-CN" sz="1800">
                <a:latin typeface="黑体" panose="02010609060101010101" pitchFamily="49" charset="-122"/>
                <a:ea typeface="黑体" panose="02010609060101010101" pitchFamily="49" charset="-122"/>
                <a:cs typeface="黑体" panose="02010609060101010101" pitchFamily="49" charset="-122"/>
                <a:sym typeface="+mn-ea"/>
              </a:rPr>
              <a:t>赵一曼  </a:t>
            </a:r>
            <a:r>
              <a:rPr lang="zh-CN" sz="1800">
                <a:latin typeface="楷体" panose="02010609060101010101" charset="-122"/>
                <a:ea typeface="楷体" panose="02010609060101010101" charset="-122"/>
                <a:cs typeface="黑体" panose="02010609060101010101" pitchFamily="49" charset="-122"/>
                <a:sym typeface="+mn-ea"/>
              </a:rPr>
              <a:t>东北抗日联军第三军二团政委，在与日寇的斗争中被捕，</a:t>
            </a:r>
            <a:r>
              <a:rPr lang="en-US" altLang="zh-CN" sz="1800">
                <a:latin typeface="楷体" panose="02010609060101010101" charset="-122"/>
                <a:ea typeface="楷体" panose="02010609060101010101" charset="-122"/>
                <a:cs typeface="黑体" panose="02010609060101010101" pitchFamily="49" charset="-122"/>
                <a:sym typeface="+mn-ea"/>
              </a:rPr>
              <a:t>1936</a:t>
            </a:r>
            <a:r>
              <a:rPr lang="zh-CN" altLang="en-US" sz="1800">
                <a:latin typeface="楷体" panose="02010609060101010101" charset="-122"/>
                <a:ea typeface="楷体" panose="02010609060101010101" charset="-122"/>
                <a:cs typeface="黑体" panose="02010609060101010101" pitchFamily="49" charset="-122"/>
                <a:sym typeface="+mn-ea"/>
              </a:rPr>
              <a:t>年</a:t>
            </a:r>
            <a:r>
              <a:rPr lang="en-US" altLang="zh-CN" sz="1800">
                <a:latin typeface="楷体" panose="02010609060101010101" charset="-122"/>
                <a:ea typeface="楷体" panose="02010609060101010101" charset="-122"/>
                <a:cs typeface="黑体" panose="02010609060101010101" pitchFamily="49" charset="-122"/>
                <a:sym typeface="+mn-ea"/>
              </a:rPr>
              <a:t>8</a:t>
            </a:r>
            <a:r>
              <a:rPr lang="zh-CN" altLang="en-US" sz="1800">
                <a:latin typeface="楷体" panose="02010609060101010101" charset="-122"/>
                <a:ea typeface="楷体" panose="02010609060101010101" charset="-122"/>
                <a:cs typeface="黑体" panose="02010609060101010101" pitchFamily="49" charset="-122"/>
                <a:sym typeface="+mn-ea"/>
              </a:rPr>
              <a:t>月英勇就义，年仅</a:t>
            </a:r>
            <a:r>
              <a:rPr lang="en-US" altLang="zh-CN" sz="1800">
                <a:latin typeface="楷体" panose="02010609060101010101" charset="-122"/>
                <a:ea typeface="楷体" panose="02010609060101010101" charset="-122"/>
                <a:cs typeface="黑体" panose="02010609060101010101" pitchFamily="49" charset="-122"/>
                <a:sym typeface="+mn-ea"/>
              </a:rPr>
              <a:t>31</a:t>
            </a:r>
            <a:r>
              <a:rPr lang="zh-CN" altLang="en-US" sz="1800">
                <a:latin typeface="楷体" panose="02010609060101010101" charset="-122"/>
                <a:ea typeface="楷体" panose="02010609060101010101" charset="-122"/>
                <a:cs typeface="黑体" panose="02010609060101010101" pitchFamily="49" charset="-122"/>
                <a:sym typeface="+mn-ea"/>
              </a:rPr>
              <a:t>岁。从被捕到走上刑场，九个月的时日，赵一曼经历了常人难以现象的酷刑。在生命最后时刻，她给儿子写下遗书：宁儿啊！赶快成人，来安慰你地下的母亲！</a:t>
            </a:r>
            <a:endParaRPr lang="zh-CN" altLang="en-US" sz="1800">
              <a:latin typeface="楷体" panose="02010609060101010101" charset="-122"/>
              <a:ea typeface="楷体" panose="02010609060101010101" charset="-122"/>
              <a:cs typeface="黑体" panose="02010609060101010101" pitchFamily="49" charset="-122"/>
              <a:sym typeface="+mn-ea"/>
            </a:endParaRPr>
          </a:p>
        </p:txBody>
      </p:sp>
      <p:sp>
        <p:nvSpPr>
          <p:cNvPr id="27" name="文本框 15"/>
          <p:cNvSpPr txBox="1"/>
          <p:nvPr/>
        </p:nvSpPr>
        <p:spPr>
          <a:xfrm>
            <a:off x="7901940" y="1971675"/>
            <a:ext cx="3883025" cy="2223135"/>
          </a:xfrm>
          <a:prstGeom prst="rect">
            <a:avLst/>
          </a:prstGeom>
          <a:solidFill>
            <a:schemeClr val="lt1"/>
          </a:solidFill>
        </p:spPr>
        <p:txBody>
          <a:bodyPr wrap="square" rtlCol="0">
            <a:spAutoFit/>
          </a:bodyPr>
          <a:lstStyle/>
          <a:p>
            <a:pPr algn="just">
              <a:lnSpc>
                <a:spcPct val="110000"/>
              </a:lnSpc>
              <a:spcBef>
                <a:spcPct val="0"/>
              </a:spcBef>
              <a:spcAft>
                <a:spcPct val="0"/>
              </a:spcAft>
            </a:pPr>
            <a:r>
              <a:rPr lang="zh-CN" sz="1800">
                <a:latin typeface="黑体" panose="02010609060101010101" pitchFamily="49" charset="-122"/>
                <a:ea typeface="黑体" panose="02010609060101010101" pitchFamily="49" charset="-122"/>
                <a:cs typeface="黑体" panose="02010609060101010101" pitchFamily="49" charset="-122"/>
                <a:sym typeface="+mn-ea"/>
              </a:rPr>
              <a:t>杨靖宇  </a:t>
            </a:r>
            <a:r>
              <a:rPr lang="zh-CN" sz="1800">
                <a:latin typeface="楷体" panose="02010609060101010101" charset="-122"/>
                <a:ea typeface="楷体" panose="02010609060101010101" charset="-122"/>
                <a:cs typeface="黑体" panose="02010609060101010101" pitchFamily="49" charset="-122"/>
                <a:sym typeface="+mn-ea"/>
              </a:rPr>
              <a:t>东北抗日联军的主要建立者和领导人之一，他在冰天雪地，弹尽粮绝的情况下，最后孤身一人与大量日寇周旋战斗几昼夜后壮烈牺牲。他牺牲后，日寇割下他的头颅，并剖腹检验，在他的胃里只发现了未消化的草根、树皮和棉絮。</a:t>
            </a:r>
            <a:endParaRPr lang="zh-CN" altLang="en-US" sz="1800">
              <a:latin typeface="楷体" panose="02010609060101010101" charset="-122"/>
              <a:ea typeface="楷体" panose="02010609060101010101" charset="-122"/>
              <a:cs typeface="黑体" panose="02010609060101010101" pitchFamily="49" charset="-122"/>
              <a:sym typeface="+mn-ea"/>
            </a:endParaRPr>
          </a:p>
        </p:txBody>
      </p:sp>
      <p:sp>
        <p:nvSpPr>
          <p:cNvPr id="11" name="文本框 10"/>
          <p:cNvSpPr txBox="1"/>
          <p:nvPr/>
        </p:nvSpPr>
        <p:spPr>
          <a:xfrm>
            <a:off x="327025" y="541020"/>
            <a:ext cx="10544810" cy="822325"/>
          </a:xfrm>
          <a:prstGeom prst="rect">
            <a:avLst/>
          </a:prstGeom>
          <a:solidFill>
            <a:schemeClr val="l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lvl="0" indent="0" algn="just" defTabSz="914400" rtl="0" fontAlgn="auto">
              <a:lnSpc>
                <a:spcPct val="85000"/>
              </a:lnSpc>
              <a:spcBef>
                <a:spcPct val="0"/>
              </a:spcBef>
              <a:spcAft>
                <a:spcPct val="0"/>
              </a:spcAft>
              <a:buClrTx/>
              <a:buSzTx/>
              <a:buFontTx/>
              <a:buNone/>
              <a:defRPr/>
            </a:pPr>
            <a:r>
              <a:rPr lang="zh-CN" altLang="en-US" sz="2800" b="1" spc="150" noProof="0">
                <a:ln>
                  <a:noFill/>
                </a:ln>
                <a:solidFill>
                  <a:sysClr val="windowText" lastClr="000000">
                    <a:lumMod val="85000"/>
                    <a:lumOff val="15000"/>
                  </a:sysClr>
                </a:solidFill>
                <a:effectLst/>
                <a:uLnTx/>
                <a:uFillTx/>
                <a:latin typeface="楷体" panose="02010609060101010101" charset="-122"/>
                <a:ea typeface="楷体" panose="02010609060101010101" charset="-122"/>
                <a:cs typeface="楷体" panose="02010609060101010101" charset="-122"/>
                <a:sym typeface="Arial" panose="020B0604020202090204" pitchFamily="34" charset="0"/>
              </a:rPr>
              <a:t>1936年，东北抗日联军发展到三万余人，在共产党员杨靖宇、赵尚志等领导下，东北抗日联军浴血奋战，牵制了大量日军。</a:t>
            </a:r>
            <a:endParaRPr kumimoji="0" lang="zh-CN" altLang="en-US" sz="2800" b="1" i="0" u="none" strike="noStrike" cap="none" spc="150" normalizeH="0" baseline="0" noProof="0">
              <a:ln>
                <a:noFill/>
              </a:ln>
              <a:solidFill>
                <a:sysClr val="windowText" lastClr="000000">
                  <a:lumMod val="85000"/>
                  <a:lumOff val="15000"/>
                </a:sysClr>
              </a:solidFill>
              <a:effectLst/>
              <a:uLnTx/>
              <a:uFillTx/>
              <a:latin typeface="楷体" panose="02010609060101010101" charset="-122"/>
              <a:ea typeface="楷体" panose="02010609060101010101" charset="-122"/>
              <a:cs typeface="楷体" panose="02010609060101010101" charset="-122"/>
              <a:sym typeface="Arial" panose="020B060402020209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400"/>
                                  </p:stCondLst>
                                  <p:childTnLst>
                                    <p:set>
                                      <p:cBhvr>
                                        <p:cTn id="6" dur="1" fill="hold">
                                          <p:stCondLst>
                                            <p:cond delay="0"/>
                                          </p:stCondLst>
                                        </p:cTn>
                                        <p:tgtEl>
                                          <p:spTgt spid="15"/>
                                        </p:tgtEl>
                                        <p:attrNameLst>
                                          <p:attrName>style.visibility</p:attrName>
                                        </p:attrNameLst>
                                      </p:cBhvr>
                                      <p:to>
                                        <p:strVal val="visible"/>
                                      </p:to>
                                    </p:set>
                                    <p:anim calcmode="lin" valueType="num">
                                      <p:cBhvr>
                                        <p:cTn id="7" dur="250" fill="hold"/>
                                        <p:tgtEl>
                                          <p:spTgt spid="15"/>
                                        </p:tgtEl>
                                        <p:attrNameLst>
                                          <p:attrName>ppt_w</p:attrName>
                                        </p:attrNameLst>
                                      </p:cBhvr>
                                      <p:tavLst>
                                        <p:tav tm="0">
                                          <p:val>
                                            <p:fltVal val="0"/>
                                          </p:val>
                                        </p:tav>
                                        <p:tav tm="100000">
                                          <p:val>
                                            <p:strVal val="#ppt_w"/>
                                          </p:val>
                                        </p:tav>
                                      </p:tavLst>
                                    </p:anim>
                                    <p:anim calcmode="lin" valueType="num">
                                      <p:cBhvr>
                                        <p:cTn id="8" dur="250" fill="hold"/>
                                        <p:tgtEl>
                                          <p:spTgt spid="15"/>
                                        </p:tgtEl>
                                        <p:attrNameLst>
                                          <p:attrName>ppt_h</p:attrName>
                                        </p:attrNameLst>
                                      </p:cBhvr>
                                      <p:tavLst>
                                        <p:tav tm="0">
                                          <p:val>
                                            <p:fltVal val="0"/>
                                          </p:val>
                                        </p:tav>
                                        <p:tav tm="100000">
                                          <p:val>
                                            <p:strVal val="#ppt_h"/>
                                          </p:val>
                                        </p:tav>
                                      </p:tavLst>
                                    </p:anim>
                                    <p:animEffect transition="in" filter="fade">
                                      <p:cBhvr>
                                        <p:cTn id="9" dur="250"/>
                                        <p:tgtEl>
                                          <p:spTgt spid="15"/>
                                        </p:tgtEl>
                                      </p:cBhvr>
                                    </p:animEffect>
                                  </p:childTnLst>
                                </p:cTn>
                              </p:par>
                              <p:par>
                                <p:cTn id="10" presetID="6" presetClass="emph" presetSubtype="0" decel="100000" fill="hold" grpId="1" nodeType="withEffect">
                                  <p:stCondLst>
                                    <p:cond delay="600"/>
                                  </p:stCondLst>
                                  <p:childTnLst>
                                    <p:animScale>
                                      <p:cBhvr>
                                        <p:cTn id="11" dur="250" fill="hold"/>
                                        <p:tgtEl>
                                          <p:spTgt spid="15"/>
                                        </p:tgtEl>
                                      </p:cBhvr>
                                      <p:by x="120000" y="120000"/>
                                    </p:animScale>
                                  </p:childTnLst>
                                </p:cTn>
                              </p:par>
                              <p:par>
                                <p:cTn id="12" presetID="6" presetClass="emph" presetSubtype="0" decel="100000" fill="hold" grpId="2" nodeType="withEffect">
                                  <p:stCondLst>
                                    <p:cond delay="800"/>
                                  </p:stCondLst>
                                  <p:childTnLst>
                                    <p:animScale>
                                      <p:cBhvr>
                                        <p:cTn id="13" dur="250" fill="hold"/>
                                        <p:tgtEl>
                                          <p:spTgt spid="15"/>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5" grpId="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 name="文本框 87"/>
          <p:cNvSpPr txBox="1"/>
          <p:nvPr/>
        </p:nvSpPr>
        <p:spPr>
          <a:xfrm>
            <a:off x="203200" y="1138555"/>
            <a:ext cx="11786235" cy="2306320"/>
          </a:xfrm>
          <a:prstGeom prst="rect">
            <a:avLst/>
          </a:prstGeom>
          <a:ln>
            <a:noFill/>
          </a:ln>
        </p:spPr>
        <p:style>
          <a:lnRef idx="2">
            <a:schemeClr val="accent2"/>
          </a:lnRef>
          <a:fillRef idx="1">
            <a:schemeClr val="lt1"/>
          </a:fillRef>
          <a:effectRef idx="0">
            <a:schemeClr val="accent2"/>
          </a:effectRef>
          <a:fontRef idx="minor">
            <a:schemeClr val="dk1"/>
          </a:fontRef>
        </p:style>
        <p:txBody>
          <a:bodyPr vertOverflow="overflow" horzOverflow="overflow" vert="horz" wrap="square" lIns="91440" tIns="45720" rIns="91440" bIns="45720" numCol="1" spcCol="0" rtlCol="0" fromWordArt="0" anchor="t" anchorCtr="0" forceAA="0" compatLnSpc="1">
            <a:spAutoFit/>
          </a:bodyPr>
          <a:p>
            <a:pPr lvl="0" algn="l">
              <a:lnSpc>
                <a:spcPct val="120000"/>
              </a:lnSpc>
              <a:buClrTx/>
              <a:buSzTx/>
              <a:buFontTx/>
            </a:pPr>
            <a:r>
              <a:rPr lang="zh-CN" altLang="en-US" sz="2400" b="1" dirty="0">
                <a:latin typeface="华文楷体" panose="02010600040101010101" charset="-122"/>
                <a:ea typeface="华文楷体" panose="02010600040101010101" charset="-122"/>
                <a:cs typeface="华文楷体" panose="02010600040101010101" charset="-122"/>
                <a:sym typeface="+mn-ea"/>
              </a:rPr>
              <a:t>材料</a:t>
            </a:r>
            <a:r>
              <a:rPr lang="en-US" altLang="zh-CN" sz="2400" b="1" dirty="0">
                <a:latin typeface="华文楷体" panose="02010600040101010101" charset="-122"/>
                <a:ea typeface="华文楷体" panose="02010600040101010101" charset="-122"/>
                <a:cs typeface="华文楷体" panose="02010600040101010101" charset="-122"/>
                <a:sym typeface="+mn-ea"/>
              </a:rPr>
              <a:t>1</a:t>
            </a:r>
            <a:r>
              <a:rPr lang="zh-CN" altLang="en-US" sz="2400" b="1" dirty="0">
                <a:latin typeface="华文楷体" panose="02010600040101010101" charset="-122"/>
                <a:ea typeface="华文楷体" panose="02010600040101010101" charset="-122"/>
                <a:cs typeface="华文楷体" panose="02010600040101010101" charset="-122"/>
                <a:sym typeface="+mn-ea"/>
              </a:rPr>
              <a:t>：日军侵鲁，已提出国际联盟…此时须</a:t>
            </a:r>
            <a:r>
              <a:rPr lang="zh-CN" altLang="en-US" sz="2400" b="1"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sym typeface="+mn-ea"/>
              </a:rPr>
              <a:t>忍耐坚定，静镇谨守之</a:t>
            </a:r>
            <a:r>
              <a:rPr lang="zh-CN" altLang="en-US" sz="2400" b="1" dirty="0">
                <a:latin typeface="华文楷体" panose="02010600040101010101" charset="-122"/>
                <a:ea typeface="华文楷体" panose="02010600040101010101" charset="-122"/>
                <a:cs typeface="华文楷体" panose="02010600040101010101" charset="-122"/>
                <a:sym typeface="+mn-ea"/>
              </a:rPr>
              <a:t>。 </a:t>
            </a:r>
            <a:endParaRPr lang="zh-CN" altLang="en-US" sz="2400" b="1" dirty="0">
              <a:latin typeface="华文楷体" panose="02010600040101010101" charset="-122"/>
              <a:ea typeface="华文楷体" panose="02010600040101010101" charset="-122"/>
              <a:cs typeface="华文楷体" panose="02010600040101010101" charset="-122"/>
              <a:sym typeface="+mn-ea"/>
            </a:endParaRPr>
          </a:p>
          <a:p>
            <a:pPr lvl="0" algn="l">
              <a:lnSpc>
                <a:spcPct val="120000"/>
              </a:lnSpc>
              <a:buClrTx/>
              <a:buSzTx/>
              <a:buFontTx/>
            </a:pPr>
            <a:r>
              <a:rPr lang="zh-CN" altLang="en-US" sz="2400" b="1" dirty="0">
                <a:latin typeface="华文楷体" panose="02010600040101010101" charset="-122"/>
                <a:ea typeface="华文楷体" panose="02010600040101010101" charset="-122"/>
                <a:cs typeface="华文楷体" panose="02010600040101010101" charset="-122"/>
                <a:sym typeface="+mn-ea"/>
              </a:rPr>
              <a:t>                                                                                                          ——蒋介石（1931.9.22）</a:t>
            </a:r>
            <a:endParaRPr lang="zh-CN" altLang="en-US" sz="2400" b="1" dirty="0">
              <a:latin typeface="华文楷体" panose="02010600040101010101" charset="-122"/>
              <a:ea typeface="华文楷体" panose="02010600040101010101" charset="-122"/>
              <a:cs typeface="华文楷体" panose="02010600040101010101" charset="-122"/>
              <a:sym typeface="+mn-ea"/>
            </a:endParaRPr>
          </a:p>
          <a:p>
            <a:pPr lvl="0" algn="l">
              <a:lnSpc>
                <a:spcPct val="120000"/>
              </a:lnSpc>
              <a:buClrTx/>
              <a:buSzTx/>
              <a:buFontTx/>
            </a:pPr>
            <a:r>
              <a:rPr lang="zh-CN" altLang="en-US" sz="2400" b="1" dirty="0">
                <a:latin typeface="华文楷体" panose="02010600040101010101" charset="-122"/>
                <a:ea typeface="华文楷体" panose="02010600040101010101" charset="-122"/>
                <a:cs typeface="华文楷体" panose="02010600040101010101" charset="-122"/>
                <a:sym typeface="+mn-ea"/>
              </a:rPr>
              <a:t>材料</a:t>
            </a:r>
            <a:r>
              <a:rPr lang="en-US" altLang="zh-CN" sz="2400" b="1" dirty="0">
                <a:latin typeface="华文楷体" panose="02010600040101010101" charset="-122"/>
                <a:ea typeface="华文楷体" panose="02010600040101010101" charset="-122"/>
                <a:cs typeface="华文楷体" panose="02010600040101010101" charset="-122"/>
                <a:sym typeface="+mn-ea"/>
              </a:rPr>
              <a:t>2</a:t>
            </a:r>
            <a:r>
              <a:rPr lang="zh-CN" altLang="en-US" sz="2400" b="1" dirty="0">
                <a:latin typeface="华文楷体" panose="02010600040101010101" charset="-122"/>
                <a:ea typeface="华文楷体" panose="02010600040101010101" charset="-122"/>
                <a:cs typeface="华文楷体" panose="02010600040101010101" charset="-122"/>
                <a:sym typeface="+mn-ea"/>
              </a:rPr>
              <a:t>：</a:t>
            </a:r>
            <a:r>
              <a:rPr lang="zh-CN" altLang="en-US" sz="2400" b="1" dirty="0" smtClean="0">
                <a:latin typeface="楷体" panose="02010609060101010101" charset="-122"/>
                <a:ea typeface="楷体" panose="02010609060101010101" charset="-122"/>
                <a:sym typeface="+mn-ea"/>
              </a:rPr>
              <a:t>如果战端一开，那就是地无分南北，年</a:t>
            </a:r>
            <a:r>
              <a:rPr lang="zh-CN" altLang="en-US" sz="2400" b="1" dirty="0" smtClean="0">
                <a:solidFill>
                  <a:srgbClr val="C00000"/>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无分老幼，无论何人，皆有守土抗战之责任，皆有守土抗战之责任</a:t>
            </a:r>
            <a:r>
              <a:rPr lang="zh-CN" altLang="en-US" sz="2400" b="1" dirty="0" smtClean="0">
                <a:latin typeface="楷体" panose="02010609060101010101" charset="-122"/>
                <a:ea typeface="楷体" panose="02010609060101010101" charset="-122"/>
                <a:sym typeface="+mn-ea"/>
              </a:rPr>
              <a:t>，皆应抱定牺牲一切之决心。</a:t>
            </a:r>
            <a:endParaRPr lang="zh-CN" altLang="en-US" sz="2400" b="1" dirty="0" smtClean="0">
              <a:latin typeface="楷体" panose="02010609060101010101" charset="-122"/>
              <a:ea typeface="楷体" panose="02010609060101010101" charset="-122"/>
              <a:sym typeface="+mn-ea"/>
            </a:endParaRPr>
          </a:p>
          <a:p>
            <a:pPr lvl="0" algn="l">
              <a:lnSpc>
                <a:spcPct val="120000"/>
              </a:lnSpc>
              <a:buClrTx/>
              <a:buSzTx/>
              <a:buFontTx/>
            </a:pPr>
            <a:r>
              <a:rPr lang="zh-CN" altLang="en-US" sz="2400" b="1" dirty="0" smtClean="0">
                <a:latin typeface="楷体" panose="02010609060101010101" charset="-122"/>
                <a:ea typeface="楷体" panose="02010609060101010101" charset="-122"/>
                <a:sym typeface="+mn-ea"/>
              </a:rPr>
              <a:t>                                                    </a:t>
            </a:r>
            <a:r>
              <a:rPr lang="zh-CN" altLang="en-US" sz="2400" b="1" dirty="0">
                <a:latin typeface="华文楷体" panose="02010600040101010101" charset="-122"/>
                <a:ea typeface="华文楷体" panose="02010600040101010101" charset="-122"/>
                <a:cs typeface="华文楷体" panose="02010600040101010101" charset="-122"/>
                <a:sym typeface="+mn-ea"/>
              </a:rPr>
              <a:t>——蒋介石《对于</a:t>
            </a:r>
            <a:r>
              <a:rPr lang="zh-CN" altLang="en-US" sz="2400" b="1" u="sng"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sym typeface="+mn-ea"/>
              </a:rPr>
              <a:t>卢沟桥事件</a:t>
            </a:r>
            <a:r>
              <a:rPr lang="zh-CN" altLang="en-US" sz="2400" b="1" dirty="0">
                <a:latin typeface="华文楷体" panose="02010600040101010101" charset="-122"/>
                <a:ea typeface="华文楷体" panose="02010600040101010101" charset="-122"/>
                <a:cs typeface="华文楷体" panose="02010600040101010101" charset="-122"/>
                <a:sym typeface="+mn-ea"/>
              </a:rPr>
              <a:t>之严正表示》（1937.7.17）</a:t>
            </a:r>
            <a:endParaRPr lang="zh-CN" altLang="en-US" sz="2400" b="1" dirty="0">
              <a:latin typeface="华文楷体" panose="02010600040101010101" charset="-122"/>
              <a:ea typeface="华文楷体" panose="02010600040101010101" charset="-122"/>
              <a:cs typeface="华文楷体" panose="02010600040101010101" charset="-122"/>
              <a:sym typeface="+mn-ea"/>
            </a:endParaRPr>
          </a:p>
        </p:txBody>
      </p:sp>
      <p:sp>
        <p:nvSpPr>
          <p:cNvPr id="91" name="文本框 90"/>
          <p:cNvSpPr txBox="1"/>
          <p:nvPr/>
        </p:nvSpPr>
        <p:spPr>
          <a:xfrm>
            <a:off x="8354060" y="1666240"/>
            <a:ext cx="1533525" cy="460375"/>
          </a:xfrm>
          <a:prstGeom prst="rect">
            <a:avLst/>
          </a:prstGeom>
          <a:solidFill>
            <a:srgbClr val="FF0000"/>
          </a:solidFill>
        </p:spPr>
        <p:txBody>
          <a:bodyPr wrap="square" rtlCol="0" anchor="t">
            <a:spAutoFit/>
          </a:bodyPr>
          <a:p>
            <a:pPr algn="ctr"/>
            <a:r>
              <a:rPr lang="en-US" altLang="zh-CN" sz="2400" b="1">
                <a:solidFill>
                  <a:schemeClr val="bg1"/>
                </a:solidFill>
                <a:latin typeface="华文中宋" panose="02010600040101010101" charset="-122"/>
                <a:ea typeface="华文中宋" panose="02010600040101010101" charset="-122"/>
                <a:cs typeface="华文中宋" panose="02010600040101010101" charset="-122"/>
                <a:sym typeface="+mn-ea"/>
              </a:rPr>
              <a:t>“</a:t>
            </a:r>
            <a:r>
              <a:rPr lang="zh-CN" altLang="en-US" sz="2400" b="1">
                <a:solidFill>
                  <a:schemeClr val="bg1"/>
                </a:solidFill>
                <a:latin typeface="华文中宋" panose="02010600040101010101" charset="-122"/>
                <a:ea typeface="华文中宋" panose="02010600040101010101" charset="-122"/>
                <a:cs typeface="华文中宋" panose="02010600040101010101" charset="-122"/>
                <a:sym typeface="+mn-ea"/>
              </a:rPr>
              <a:t>不抵抗</a:t>
            </a:r>
            <a:r>
              <a:rPr lang="en-US" altLang="zh-CN" sz="2400" b="1">
                <a:solidFill>
                  <a:schemeClr val="bg1"/>
                </a:solidFill>
                <a:latin typeface="华文中宋" panose="02010600040101010101" charset="-122"/>
                <a:ea typeface="华文中宋" panose="02010600040101010101" charset="-122"/>
                <a:cs typeface="华文中宋" panose="02010600040101010101" charset="-122"/>
                <a:sym typeface="+mn-ea"/>
              </a:rPr>
              <a:t>”</a:t>
            </a:r>
            <a:endParaRPr lang="zh-CN" altLang="en-US" sz="2400" b="1">
              <a:solidFill>
                <a:schemeClr val="bg1"/>
              </a:solidFill>
              <a:latin typeface="华文中宋" panose="02010600040101010101" charset="-122"/>
              <a:ea typeface="华文中宋" panose="02010600040101010101" charset="-122"/>
              <a:cs typeface="华文中宋" panose="02010600040101010101" charset="-122"/>
              <a:sym typeface="+mn-ea"/>
            </a:endParaRPr>
          </a:p>
        </p:txBody>
      </p:sp>
      <p:sp>
        <p:nvSpPr>
          <p:cNvPr id="92" name="文本框 91"/>
          <p:cNvSpPr txBox="1"/>
          <p:nvPr/>
        </p:nvSpPr>
        <p:spPr>
          <a:xfrm>
            <a:off x="8354060" y="3000375"/>
            <a:ext cx="1479550" cy="460375"/>
          </a:xfrm>
          <a:prstGeom prst="rect">
            <a:avLst/>
          </a:prstGeom>
          <a:solidFill>
            <a:srgbClr val="FF0000"/>
          </a:solidFill>
        </p:spPr>
        <p:txBody>
          <a:bodyPr wrap="square" rtlCol="0" anchor="t">
            <a:spAutoFit/>
          </a:bodyPr>
          <a:p>
            <a:pPr algn="ctr"/>
            <a:r>
              <a:rPr lang="zh-CN" altLang="en-US" sz="2400" b="1">
                <a:solidFill>
                  <a:schemeClr val="bg1"/>
                </a:solidFill>
                <a:latin typeface="华文中宋" panose="02010600040101010101" charset="-122"/>
                <a:ea typeface="华文中宋" panose="02010600040101010101" charset="-122"/>
                <a:sym typeface="+mn-ea"/>
              </a:rPr>
              <a:t>联共抗日</a:t>
            </a:r>
            <a:endParaRPr lang="zh-CN" altLang="en-US" sz="2400" b="1">
              <a:solidFill>
                <a:schemeClr val="bg1"/>
              </a:solidFill>
              <a:latin typeface="华文中宋" panose="02010600040101010101" charset="-122"/>
              <a:ea typeface="华文中宋" panose="02010600040101010101" charset="-122"/>
              <a:sym typeface="+mn-ea"/>
            </a:endParaRPr>
          </a:p>
        </p:txBody>
      </p:sp>
      <p:cxnSp>
        <p:nvCxnSpPr>
          <p:cNvPr id="93" name="直接箭头连接符 92"/>
          <p:cNvCxnSpPr/>
          <p:nvPr/>
        </p:nvCxnSpPr>
        <p:spPr>
          <a:xfrm>
            <a:off x="8992235" y="2049145"/>
            <a:ext cx="0" cy="96075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9"/>
          <p:cNvSpPr txBox="1"/>
          <p:nvPr/>
        </p:nvSpPr>
        <p:spPr>
          <a:xfrm>
            <a:off x="423545" y="591820"/>
            <a:ext cx="7930515" cy="629920"/>
          </a:xfrm>
          <a:prstGeom prst="rect">
            <a:avLst/>
          </a:prstGeom>
          <a:noFill/>
          <a:ln w="28575" cmpd="sng">
            <a:noFill/>
            <a:prstDash val="solid"/>
          </a:ln>
        </p:spPr>
        <p:txBody>
          <a:bodyPr wrap="square" anchor="t" anchorCtr="0">
            <a:spAutoFit/>
          </a:bodyPr>
          <a:p>
            <a:pPr algn="ctr">
              <a:lnSpc>
                <a:spcPct val="125000"/>
              </a:lnSpc>
              <a:buClrTx/>
              <a:buSzTx/>
              <a:buFontTx/>
            </a:pPr>
            <a:r>
              <a:rPr lang="zh-CN" altLang="en-US" sz="2800" dirty="0">
                <a:latin typeface="黑体" charset="0"/>
                <a:ea typeface="黑体" charset="0"/>
                <a:cs typeface="黑体" charset="0"/>
                <a:sym typeface="+mn-ea"/>
              </a:rPr>
              <a:t>思考</a:t>
            </a:r>
            <a:r>
              <a:rPr lang="en-US" sz="2800" dirty="0">
                <a:latin typeface="黑体" charset="0"/>
                <a:ea typeface="黑体" charset="0"/>
                <a:cs typeface="黑体" charset="0"/>
                <a:sym typeface="+mn-ea"/>
              </a:rPr>
              <a:t>1</a:t>
            </a:r>
            <a:r>
              <a:rPr lang="zh-CN" altLang="en-US" sz="2800" dirty="0">
                <a:latin typeface="黑体" charset="0"/>
                <a:ea typeface="黑体" charset="0"/>
                <a:cs typeface="黑体" charset="0"/>
                <a:sym typeface="+mn-ea"/>
              </a:rPr>
              <a:t>：</a:t>
            </a:r>
            <a:r>
              <a:rPr lang="zh-CN" altLang="en-US" sz="2800" dirty="0">
                <a:solidFill>
                  <a:srgbClr val="C00000"/>
                </a:solidFill>
                <a:effectLst>
                  <a:outerShdw blurRad="38100" dist="38100" dir="2700000" algn="tl">
                    <a:srgbClr val="000000">
                      <a:alpha val="43137"/>
                    </a:srgbClr>
                  </a:outerShdw>
                </a:effectLst>
                <a:latin typeface="黑体" charset="0"/>
                <a:ea typeface="黑体" charset="0"/>
                <a:cs typeface="黑体" charset="0"/>
                <a:sym typeface="+mn-ea"/>
              </a:rPr>
              <a:t>国民党</a:t>
            </a:r>
            <a:r>
              <a:rPr lang="zh-CN" altLang="en-US" sz="2800" dirty="0">
                <a:latin typeface="黑体" charset="0"/>
                <a:ea typeface="黑体" charset="0"/>
                <a:cs typeface="黑体" charset="0"/>
                <a:sym typeface="+mn-ea"/>
              </a:rPr>
              <a:t>政府的对日政策发生了怎样的变化？</a:t>
            </a:r>
            <a:endParaRPr lang="zh-CN" altLang="en-US" sz="2800" dirty="0">
              <a:latin typeface="黑体" charset="0"/>
              <a:ea typeface="黑体" charset="0"/>
              <a:cs typeface="黑体" charset="0"/>
              <a:sym typeface="+mn-ea"/>
            </a:endParaRPr>
          </a:p>
        </p:txBody>
      </p:sp>
      <p:sp>
        <p:nvSpPr>
          <p:cNvPr id="4" name="文本框 3"/>
          <p:cNvSpPr txBox="1"/>
          <p:nvPr/>
        </p:nvSpPr>
        <p:spPr>
          <a:xfrm>
            <a:off x="3353435" y="-635"/>
            <a:ext cx="5485765" cy="700405"/>
          </a:xfrm>
          <a:prstGeom prst="rect">
            <a:avLst/>
          </a:prstGeom>
          <a:noFill/>
        </p:spPr>
        <p:txBody>
          <a:bodyPr wrap="square" rtlCol="0">
            <a:spAutoFit/>
          </a:bodyPr>
          <a:p>
            <a:pPr>
              <a:lnSpc>
                <a:spcPct val="90000"/>
              </a:lnSpc>
            </a:pPr>
            <a:r>
              <a:rPr lang="zh-CN" altLang="en-US" sz="4400">
                <a:latin typeface="黑体" charset="0"/>
                <a:ea typeface="黑体" charset="0"/>
                <a:cs typeface="黑体" charset="0"/>
              </a:rPr>
              <a:t>全    面   抗   战</a:t>
            </a:r>
            <a:endParaRPr lang="zh-CN" altLang="en-US" sz="4400">
              <a:latin typeface="黑体" charset="0"/>
              <a:ea typeface="黑体" charset="0"/>
              <a:cs typeface="黑体" charset="0"/>
            </a:endParaRPr>
          </a:p>
        </p:txBody>
      </p:sp>
      <p:sp>
        <p:nvSpPr>
          <p:cNvPr id="5" name="文本框 4"/>
          <p:cNvSpPr txBox="1"/>
          <p:nvPr/>
        </p:nvSpPr>
        <p:spPr>
          <a:xfrm>
            <a:off x="195580" y="3464560"/>
            <a:ext cx="11629390" cy="1124585"/>
          </a:xfrm>
          <a:prstGeom prst="rect">
            <a:avLst/>
          </a:prstGeom>
          <a:ln>
            <a:noFill/>
          </a:ln>
        </p:spPr>
        <p:style>
          <a:lnRef idx="2">
            <a:schemeClr val="accent2"/>
          </a:lnRef>
          <a:fillRef idx="1">
            <a:schemeClr val="lt1"/>
          </a:fillRef>
          <a:effectRef idx="0">
            <a:schemeClr val="accent2"/>
          </a:effectRef>
          <a:fontRef idx="minor">
            <a:schemeClr val="dk1"/>
          </a:fontRef>
        </p:style>
        <p:txBody>
          <a:bodyPr vertOverflow="overflow" horzOverflow="overflow" vert="horz" wrap="square" lIns="91440" tIns="45720" rIns="91440" bIns="45720" numCol="1" spcCol="0" rtlCol="0" fromWordArt="0" anchor="t" anchorCtr="0" forceAA="0" compatLnSpc="1">
            <a:spAutoFit/>
          </a:bodyPr>
          <a:p>
            <a:pPr lvl="0" algn="l">
              <a:lnSpc>
                <a:spcPct val="120000"/>
              </a:lnSpc>
              <a:buClrTx/>
              <a:buSzTx/>
              <a:buFontTx/>
            </a:pPr>
            <a:r>
              <a:rPr lang="zh-CN" altLang="en-US" sz="2400" b="1" dirty="0">
                <a:latin typeface="华文楷体" panose="02010600040101010101" charset="-122"/>
                <a:ea typeface="华文楷体" panose="02010600040101010101" charset="-122"/>
                <a:cs typeface="华文楷体" panose="02010600040101010101" charset="-122"/>
                <a:sym typeface="+mn-ea"/>
              </a:rPr>
              <a:t>材料</a:t>
            </a:r>
            <a:r>
              <a:rPr lang="en-US" altLang="zh-CN" sz="2400" b="1" dirty="0">
                <a:latin typeface="华文楷体" panose="02010600040101010101" charset="-122"/>
                <a:ea typeface="华文楷体" panose="02010600040101010101" charset="-122"/>
                <a:cs typeface="华文楷体" panose="02010600040101010101" charset="-122"/>
                <a:sym typeface="+mn-ea"/>
              </a:rPr>
              <a:t>3</a:t>
            </a:r>
            <a:r>
              <a:rPr lang="zh-CN" altLang="en-US" sz="2400" b="1" dirty="0">
                <a:latin typeface="华文楷体" panose="02010600040101010101" charset="-122"/>
                <a:ea typeface="华文楷体" panose="02010600040101010101" charset="-122"/>
                <a:cs typeface="华文楷体" panose="02010600040101010101" charset="-122"/>
                <a:sym typeface="+mn-ea"/>
              </a:rPr>
              <a:t>：今天争取抗战胜利的中心关键，是在使国民党发动的抗战发展为</a:t>
            </a:r>
            <a:r>
              <a:rPr lang="zh-CN" altLang="en-US" sz="2800" b="1"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sym typeface="+mn-ea"/>
              </a:rPr>
              <a:t>全面的全民族的抗战</a:t>
            </a:r>
            <a:r>
              <a:rPr lang="zh-CN" altLang="en-US" sz="2400" b="1" dirty="0">
                <a:latin typeface="华文楷体" panose="02010600040101010101" charset="-122"/>
                <a:ea typeface="华文楷体" panose="02010600040101010101" charset="-122"/>
                <a:cs typeface="华文楷体" panose="02010600040101010101" charset="-122"/>
                <a:sym typeface="+mn-ea"/>
              </a:rPr>
              <a:t> 。                             ——洛川会议《中央关于目前形势与党的任务的决定》</a:t>
            </a:r>
            <a:endParaRPr lang="zh-CN" altLang="en-US" sz="2400" b="1" dirty="0">
              <a:latin typeface="华文楷体" panose="02010600040101010101" charset="-122"/>
              <a:ea typeface="华文楷体" panose="02010600040101010101" charset="-122"/>
              <a:cs typeface="华文楷体" panose="02010600040101010101" charset="-122"/>
              <a:sym typeface="+mn-ea"/>
            </a:endParaRPr>
          </a:p>
        </p:txBody>
      </p:sp>
      <p:sp>
        <p:nvSpPr>
          <p:cNvPr id="13" name="文本框 29"/>
          <p:cNvSpPr txBox="1"/>
          <p:nvPr/>
        </p:nvSpPr>
        <p:spPr>
          <a:xfrm>
            <a:off x="-1570990" y="4592955"/>
            <a:ext cx="11458575" cy="629920"/>
          </a:xfrm>
          <a:prstGeom prst="rect">
            <a:avLst/>
          </a:prstGeom>
          <a:noFill/>
          <a:ln w="28575" cmpd="sng">
            <a:noFill/>
            <a:prstDash val="solid"/>
          </a:ln>
        </p:spPr>
        <p:txBody>
          <a:bodyPr wrap="square" anchor="t" anchorCtr="0">
            <a:spAutoFit/>
          </a:bodyPr>
          <a:p>
            <a:pPr algn="ctr">
              <a:lnSpc>
                <a:spcPct val="125000"/>
              </a:lnSpc>
              <a:buClrTx/>
              <a:buSzTx/>
              <a:buFontTx/>
            </a:pPr>
            <a:r>
              <a:rPr lang="zh-CN" altLang="en-US" sz="2800" dirty="0">
                <a:latin typeface="黑体" charset="0"/>
                <a:ea typeface="黑体" charset="0"/>
                <a:cs typeface="黑体" charset="0"/>
                <a:sym typeface="+mn-ea"/>
              </a:rPr>
              <a:t>思考</a:t>
            </a:r>
            <a:r>
              <a:rPr lang="en-US" sz="2800" dirty="0">
                <a:latin typeface="黑体" charset="0"/>
                <a:ea typeface="黑体" charset="0"/>
                <a:cs typeface="黑体" charset="0"/>
                <a:sym typeface="+mn-ea"/>
              </a:rPr>
              <a:t>2</a:t>
            </a:r>
            <a:r>
              <a:rPr lang="zh-CN" altLang="en-US" sz="2800" dirty="0">
                <a:latin typeface="黑体" charset="0"/>
                <a:ea typeface="黑体" charset="0"/>
                <a:cs typeface="黑体" charset="0"/>
                <a:sym typeface="+mn-ea"/>
              </a:rPr>
              <a:t>：</a:t>
            </a:r>
            <a:r>
              <a:rPr lang="zh-CN" altLang="en-US" sz="2800" dirty="0">
                <a:solidFill>
                  <a:srgbClr val="C00000"/>
                </a:solidFill>
                <a:effectLst>
                  <a:outerShdw blurRad="38100" dist="38100" dir="2700000" algn="tl">
                    <a:srgbClr val="000000">
                      <a:alpha val="43137"/>
                    </a:srgbClr>
                  </a:outerShdw>
                </a:effectLst>
                <a:latin typeface="黑体" charset="0"/>
                <a:ea typeface="黑体" charset="0"/>
                <a:cs typeface="黑体" charset="0"/>
                <a:sym typeface="+mn-ea"/>
              </a:rPr>
              <a:t>共产党</a:t>
            </a:r>
            <a:r>
              <a:rPr lang="zh-CN" altLang="en-US" sz="2800" dirty="0">
                <a:latin typeface="黑体" charset="0"/>
                <a:ea typeface="黑体" charset="0"/>
                <a:cs typeface="黑体" charset="0"/>
                <a:sym typeface="+mn-ea"/>
              </a:rPr>
              <a:t>为抗战探索了一条</a:t>
            </a:r>
            <a:r>
              <a:rPr lang="zh-CN" altLang="en-US" sz="2800" dirty="0">
                <a:solidFill>
                  <a:srgbClr val="C00000"/>
                </a:solidFill>
                <a:effectLst>
                  <a:outerShdw blurRad="38100" dist="38100" dir="2700000" algn="tl">
                    <a:srgbClr val="000000">
                      <a:alpha val="43137"/>
                    </a:srgbClr>
                  </a:outerShdw>
                </a:effectLst>
                <a:latin typeface="黑体" charset="0"/>
                <a:ea typeface="黑体" charset="0"/>
                <a:cs typeface="黑体" charset="0"/>
                <a:sym typeface="+mn-ea"/>
              </a:rPr>
              <a:t>怎样的道路</a:t>
            </a:r>
            <a:r>
              <a:rPr lang="zh-CN" altLang="en-US" sz="2800" dirty="0">
                <a:latin typeface="黑体" charset="0"/>
                <a:ea typeface="黑体" charset="0"/>
                <a:cs typeface="黑体" charset="0"/>
                <a:sym typeface="+mn-ea"/>
              </a:rPr>
              <a:t>？</a:t>
            </a:r>
            <a:endParaRPr lang="zh-CN" altLang="en-US" sz="2800" dirty="0">
              <a:latin typeface="黑体" charset="0"/>
              <a:ea typeface="黑体" charset="0"/>
              <a:cs typeface="黑体" charset="0"/>
              <a:sym typeface="+mn-ea"/>
            </a:endParaRPr>
          </a:p>
        </p:txBody>
      </p:sp>
      <p:sp>
        <p:nvSpPr>
          <p:cNvPr id="14" name="文本框 13"/>
          <p:cNvSpPr txBox="1"/>
          <p:nvPr/>
        </p:nvSpPr>
        <p:spPr>
          <a:xfrm>
            <a:off x="1579245" y="5168265"/>
            <a:ext cx="7543800" cy="58928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spAutoFit/>
          </a:bodyPr>
          <a:p>
            <a:pPr lvl="0" algn="l">
              <a:lnSpc>
                <a:spcPct val="90000"/>
              </a:lnSpc>
              <a:buClrTx/>
              <a:buSzTx/>
              <a:buFontTx/>
            </a:pPr>
            <a:r>
              <a:rPr lang="zh-CN" altLang="en-US" sz="3600">
                <a:solidFill>
                  <a:srgbClr val="FF0000"/>
                </a:solidFill>
                <a:highlight>
                  <a:srgbClr val="FFFF00"/>
                </a:highlight>
                <a:latin typeface="黑体" charset="0"/>
                <a:ea typeface="黑体" charset="0"/>
                <a:sym typeface="+mn-ea"/>
              </a:rPr>
              <a:t>中共推动建立抗日民族统一战线</a:t>
            </a:r>
            <a:endParaRPr lang="zh-CN" altLang="en-US" sz="3600">
              <a:solidFill>
                <a:srgbClr val="FF0000"/>
              </a:solidFill>
              <a:highlight>
                <a:srgbClr val="FFFF00"/>
              </a:highlight>
              <a:latin typeface="黑体" charset="0"/>
              <a:ea typeface="黑体" charset="0"/>
              <a:sym typeface="+mn-ea"/>
            </a:endParaRPr>
          </a:p>
        </p:txBody>
      </p:sp>
      <p:sp>
        <p:nvSpPr>
          <p:cNvPr id="15" name="文本框 29"/>
          <p:cNvSpPr txBox="1"/>
          <p:nvPr/>
        </p:nvSpPr>
        <p:spPr>
          <a:xfrm>
            <a:off x="0" y="5624195"/>
            <a:ext cx="11458575" cy="629920"/>
          </a:xfrm>
          <a:prstGeom prst="rect">
            <a:avLst/>
          </a:prstGeom>
          <a:noFill/>
          <a:ln w="28575" cmpd="sng">
            <a:noFill/>
            <a:prstDash val="solid"/>
          </a:ln>
        </p:spPr>
        <p:txBody>
          <a:bodyPr wrap="square" anchor="t" anchorCtr="0">
            <a:spAutoFit/>
          </a:bodyPr>
          <a:p>
            <a:pPr algn="ctr">
              <a:lnSpc>
                <a:spcPct val="125000"/>
              </a:lnSpc>
              <a:buClrTx/>
              <a:buSzTx/>
              <a:buFontTx/>
            </a:pPr>
            <a:r>
              <a:rPr lang="zh-CN" altLang="en-US" sz="2800" dirty="0">
                <a:latin typeface="黑体" charset="0"/>
                <a:ea typeface="黑体" charset="0"/>
                <a:cs typeface="黑体" charset="0"/>
                <a:sym typeface="+mn-ea"/>
              </a:rPr>
              <a:t>思考</a:t>
            </a:r>
            <a:r>
              <a:rPr lang="en-US" altLang="zh-CN" sz="2800" dirty="0">
                <a:latin typeface="黑体" charset="0"/>
                <a:ea typeface="黑体" charset="0"/>
                <a:cs typeface="黑体" charset="0"/>
                <a:sym typeface="+mn-ea"/>
              </a:rPr>
              <a:t>3</a:t>
            </a:r>
            <a:r>
              <a:rPr lang="zh-CN" altLang="en-US" sz="2800" dirty="0">
                <a:latin typeface="黑体" charset="0"/>
                <a:ea typeface="黑体" charset="0"/>
                <a:cs typeface="黑体" charset="0"/>
                <a:sym typeface="+mn-ea"/>
              </a:rPr>
              <a:t>：</a:t>
            </a:r>
            <a:r>
              <a:rPr lang="zh-CN" altLang="en-US" sz="2800" dirty="0">
                <a:solidFill>
                  <a:srgbClr val="C00000"/>
                </a:solidFill>
                <a:effectLst>
                  <a:outerShdw blurRad="38100" dist="38100" dir="2700000" algn="tl">
                    <a:srgbClr val="000000">
                      <a:alpha val="43137"/>
                    </a:srgbClr>
                  </a:outerShdw>
                </a:effectLst>
                <a:latin typeface="黑体" charset="0"/>
                <a:ea typeface="黑体" charset="0"/>
                <a:cs typeface="黑体" charset="0"/>
                <a:sym typeface="+mn-ea"/>
              </a:rPr>
              <a:t>西安事变</a:t>
            </a:r>
            <a:r>
              <a:rPr lang="zh-CN" altLang="en-US" sz="2800" dirty="0">
                <a:latin typeface="黑体" charset="0"/>
                <a:ea typeface="黑体" charset="0"/>
                <a:cs typeface="黑体" charset="0"/>
                <a:sym typeface="+mn-ea"/>
              </a:rPr>
              <a:t>在国共两党政策转变的过程中发挥了何种作用？</a:t>
            </a:r>
            <a:endParaRPr lang="zh-CN" altLang="en-US" sz="2800" dirty="0">
              <a:latin typeface="黑体" charset="0"/>
              <a:ea typeface="黑体" charset="0"/>
              <a:cs typeface="黑体" charset="0"/>
              <a:sym typeface="+mn-ea"/>
            </a:endParaRPr>
          </a:p>
        </p:txBody>
      </p:sp>
      <p:sp>
        <p:nvSpPr>
          <p:cNvPr id="16" name="文本框 15"/>
          <p:cNvSpPr txBox="1"/>
          <p:nvPr/>
        </p:nvSpPr>
        <p:spPr>
          <a:xfrm>
            <a:off x="995680" y="6254115"/>
            <a:ext cx="10028555" cy="521970"/>
          </a:xfrm>
          <a:prstGeom prst="rect">
            <a:avLst/>
          </a:prstGeom>
          <a:solidFill>
            <a:srgbClr val="FF0000"/>
          </a:solidFill>
        </p:spPr>
        <p:txBody>
          <a:bodyPr wrap="square" rtlCol="0" anchor="t">
            <a:spAutoFit/>
          </a:bodyPr>
          <a:p>
            <a:pPr algn="ctr">
              <a:buClrTx/>
              <a:buSzTx/>
              <a:buFontTx/>
            </a:pPr>
            <a:r>
              <a:rPr lang="zh-CN" altLang="en-US" sz="2800" b="1">
                <a:solidFill>
                  <a:schemeClr val="bg1"/>
                </a:solidFill>
                <a:latin typeface="华文中宋" panose="02010600040101010101" charset="-122"/>
                <a:ea typeface="华文中宋" panose="02010600040101010101" charset="-122"/>
                <a:sym typeface="+mn-ea"/>
              </a:rPr>
              <a:t>扭转时局的枢纽，结束内战，初步形成团结抗战局面</a:t>
            </a:r>
            <a:endParaRPr lang="zh-CN" altLang="en-US" sz="2800" b="1">
              <a:solidFill>
                <a:schemeClr val="bg1"/>
              </a:solidFill>
              <a:latin typeface="华文中宋" panose="02010600040101010101" charset="-122"/>
              <a:ea typeface="华文中宋" panose="02010600040101010101" charset="-122"/>
              <a:sym typeface="+mn-ea"/>
            </a:endParaRPr>
          </a:p>
        </p:txBody>
      </p:sp>
      <p:sp>
        <p:nvSpPr>
          <p:cNvPr id="2" name="椭圆 1"/>
          <p:cNvSpPr/>
          <p:nvPr/>
        </p:nvSpPr>
        <p:spPr>
          <a:xfrm>
            <a:off x="9833610" y="3464560"/>
            <a:ext cx="1919605" cy="517525"/>
          </a:xfrm>
          <a:prstGeom prst="ellipse">
            <a:avLst/>
          </a:prstGeom>
          <a:noFill/>
          <a:ln w="4762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3" name="椭圆 2"/>
          <p:cNvSpPr/>
          <p:nvPr/>
        </p:nvSpPr>
        <p:spPr>
          <a:xfrm>
            <a:off x="203200" y="4066540"/>
            <a:ext cx="1532890" cy="517525"/>
          </a:xfrm>
          <a:prstGeom prst="ellipse">
            <a:avLst/>
          </a:prstGeom>
          <a:noFill/>
          <a:ln w="444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wipe(up)">
                                      <p:cBhvr>
                                        <p:cTn id="12" dur="500"/>
                                        <p:tgtEl>
                                          <p:spTgt spid="91"/>
                                        </p:tgtEl>
                                      </p:cBhvr>
                                    </p:animEffect>
                                  </p:childTnLst>
                                </p:cTn>
                              </p:par>
                              <p:par>
                                <p:cTn id="13" presetID="22" presetClass="entr" presetSubtype="1"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up)">
                                      <p:cBhvr>
                                        <p:cTn id="15" dur="500"/>
                                        <p:tgtEl>
                                          <p:spTgt spid="9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wipe(up)">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linds(horizontal)">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linds(horizontal)">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xit" presetSubtype="10" fill="hold" grpId="1" nodeType="clickEffect">
                                  <p:stCondLst>
                                    <p:cond delay="0"/>
                                  </p:stCondLst>
                                  <p:childTnLst>
                                    <p:animEffect transition="out" filter="blinds(horizontal)">
                                      <p:cBhvr>
                                        <p:cTn id="45" dur="500"/>
                                        <p:tgtEl>
                                          <p:spTgt spid="22"/>
                                        </p:tgtEl>
                                      </p:cBhvr>
                                    </p:animEffect>
                                    <p:set>
                                      <p:cBhvr>
                                        <p:cTn id="46" dur="1" fill="hold">
                                          <p:stCondLst>
                                            <p:cond delay="499"/>
                                          </p:stCondLst>
                                        </p:cTn>
                                        <p:tgtEl>
                                          <p:spTgt spid="2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3" presetClass="exit" presetSubtype="10" fill="hold" grpId="0" nodeType="clickEffect">
                                  <p:stCondLst>
                                    <p:cond delay="0"/>
                                  </p:stCondLst>
                                  <p:childTnLst>
                                    <p:animEffect transition="out" filter="blinds(horizontal)">
                                      <p:cBhvr>
                                        <p:cTn id="50" dur="500"/>
                                        <p:tgtEl>
                                          <p:spTgt spid="88"/>
                                        </p:tgtEl>
                                      </p:cBhvr>
                                    </p:animEffect>
                                    <p:set>
                                      <p:cBhvr>
                                        <p:cTn id="51" dur="1" fill="hold">
                                          <p:stCondLst>
                                            <p:cond delay="499"/>
                                          </p:stCondLst>
                                        </p:cTn>
                                        <p:tgtEl>
                                          <p:spTgt spid="8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grpId="1" nodeType="clickEffect">
                                  <p:stCondLst>
                                    <p:cond delay="0"/>
                                  </p:stCondLst>
                                  <p:childTnLst>
                                    <p:animEffect transition="out" filter="blinds(horizontal)">
                                      <p:cBhvr>
                                        <p:cTn id="55" dur="500"/>
                                        <p:tgtEl>
                                          <p:spTgt spid="91"/>
                                        </p:tgtEl>
                                      </p:cBhvr>
                                    </p:animEffect>
                                    <p:set>
                                      <p:cBhvr>
                                        <p:cTn id="56" dur="1" fill="hold">
                                          <p:stCondLst>
                                            <p:cond delay="499"/>
                                          </p:stCondLst>
                                        </p:cTn>
                                        <p:tgtEl>
                                          <p:spTgt spid="9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3" presetClass="exit" presetSubtype="10" fill="hold" nodeType="clickEffect">
                                  <p:stCondLst>
                                    <p:cond delay="0"/>
                                  </p:stCondLst>
                                  <p:childTnLst>
                                    <p:animEffect transition="out" filter="blinds(horizontal)">
                                      <p:cBhvr>
                                        <p:cTn id="60" dur="500"/>
                                        <p:tgtEl>
                                          <p:spTgt spid="93"/>
                                        </p:tgtEl>
                                      </p:cBhvr>
                                    </p:animEffect>
                                    <p:set>
                                      <p:cBhvr>
                                        <p:cTn id="61" dur="1" fill="hold">
                                          <p:stCondLst>
                                            <p:cond delay="499"/>
                                          </p:stCondLst>
                                        </p:cTn>
                                        <p:tgtEl>
                                          <p:spTgt spid="9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3" presetClass="exit" presetSubtype="10" fill="hold" grpId="1" nodeType="clickEffect">
                                  <p:stCondLst>
                                    <p:cond delay="0"/>
                                  </p:stCondLst>
                                  <p:childTnLst>
                                    <p:animEffect transition="out" filter="blinds(horizontal)">
                                      <p:cBhvr>
                                        <p:cTn id="65" dur="500"/>
                                        <p:tgtEl>
                                          <p:spTgt spid="92"/>
                                        </p:tgtEl>
                                      </p:cBhvr>
                                    </p:animEffect>
                                    <p:set>
                                      <p:cBhvr>
                                        <p:cTn id="66" dur="1" fill="hold">
                                          <p:stCondLst>
                                            <p:cond delay="499"/>
                                          </p:stCondLst>
                                        </p:cTn>
                                        <p:tgtEl>
                                          <p:spTgt spid="9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3" presetClass="exit" presetSubtype="10" fill="hold" grpId="1" nodeType="clickEffect">
                                  <p:stCondLst>
                                    <p:cond delay="0"/>
                                  </p:stCondLst>
                                  <p:childTnLst>
                                    <p:animEffect transition="out" filter="blinds(horizontal)">
                                      <p:cBhvr>
                                        <p:cTn id="70" dur="500"/>
                                        <p:tgtEl>
                                          <p:spTgt spid="5"/>
                                        </p:tgtEl>
                                      </p:cBhvr>
                                    </p:animEffect>
                                    <p:set>
                                      <p:cBhvr>
                                        <p:cTn id="71" dur="1" fill="hold">
                                          <p:stCondLst>
                                            <p:cond delay="499"/>
                                          </p:stCondLst>
                                        </p:cTn>
                                        <p:tgtEl>
                                          <p:spTgt spid="5"/>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3" presetClass="exit" presetSubtype="10" fill="hold" grpId="1" nodeType="clickEffect">
                                  <p:stCondLst>
                                    <p:cond delay="0"/>
                                  </p:stCondLst>
                                  <p:childTnLst>
                                    <p:animEffect transition="out" filter="blinds(horizontal)">
                                      <p:cBhvr>
                                        <p:cTn id="75" dur="500"/>
                                        <p:tgtEl>
                                          <p:spTgt spid="2"/>
                                        </p:tgtEl>
                                      </p:cBhvr>
                                    </p:animEffect>
                                    <p:set>
                                      <p:cBhvr>
                                        <p:cTn id="76" dur="1" fill="hold">
                                          <p:stCondLst>
                                            <p:cond delay="499"/>
                                          </p:stCondLst>
                                        </p:cTn>
                                        <p:tgtEl>
                                          <p:spTgt spid="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4" presetClass="exit" presetSubtype="32" fill="hold" grpId="1" nodeType="clickEffect">
                                  <p:stCondLst>
                                    <p:cond delay="0"/>
                                  </p:stCondLst>
                                  <p:childTnLst>
                                    <p:animEffect transition="out" filter="box(out)">
                                      <p:cBhvr>
                                        <p:cTn id="80" dur="2000"/>
                                        <p:tgtEl>
                                          <p:spTgt spid="3"/>
                                        </p:tgtEl>
                                      </p:cBhvr>
                                    </p:animEffect>
                                    <p:set>
                                      <p:cBhvr>
                                        <p:cTn id="81" dur="1" fill="hold">
                                          <p:stCondLst>
                                            <p:cond delay="1999"/>
                                          </p:stCondLst>
                                        </p:cTn>
                                        <p:tgtEl>
                                          <p:spTgt spid="3"/>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3" presetClass="exit" presetSubtype="10" fill="hold" grpId="1" nodeType="clickEffect">
                                  <p:stCondLst>
                                    <p:cond delay="0"/>
                                  </p:stCondLst>
                                  <p:childTnLst>
                                    <p:animEffect transition="out" filter="blinds(horizontal)">
                                      <p:cBhvr>
                                        <p:cTn id="85" dur="500"/>
                                        <p:tgtEl>
                                          <p:spTgt spid="13"/>
                                        </p:tgtEl>
                                      </p:cBhvr>
                                    </p:animEffect>
                                    <p:set>
                                      <p:cBhvr>
                                        <p:cTn id="86" dur="1" fill="hold">
                                          <p:stCondLst>
                                            <p:cond delay="499"/>
                                          </p:stCondLst>
                                        </p:cTn>
                                        <p:tgtEl>
                                          <p:spTgt spid="1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3" presetClass="exit" presetSubtype="10" fill="hold" grpId="1" nodeType="clickEffect">
                                  <p:stCondLst>
                                    <p:cond delay="0"/>
                                  </p:stCondLst>
                                  <p:childTnLst>
                                    <p:animEffect transition="out" filter="blinds(horizontal)">
                                      <p:cBhvr>
                                        <p:cTn id="90" dur="500"/>
                                        <p:tgtEl>
                                          <p:spTgt spid="14"/>
                                        </p:tgtEl>
                                      </p:cBhvr>
                                    </p:animEffect>
                                    <p:set>
                                      <p:cBhvr>
                                        <p:cTn id="91" dur="1" fill="hold">
                                          <p:stCondLst>
                                            <p:cond delay="499"/>
                                          </p:stCondLst>
                                        </p:cTn>
                                        <p:tgtEl>
                                          <p:spTgt spid="14"/>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wipe(up)">
                                      <p:cBhvr>
                                        <p:cTn id="96" dur="500"/>
                                        <p:tgtEl>
                                          <p:spTgt spid="16"/>
                                        </p:tgtEl>
                                      </p:cBhvr>
                                    </p:animEffect>
                                  </p:childTnLst>
                                </p:cTn>
                              </p:par>
                              <p:par>
                                <p:cTn id="97" presetID="1" presetClass="entr" presetSubtype="0" fill="hold" grpId="0" nodeType="withEffect">
                                  <p:stCondLst>
                                    <p:cond delay="0"/>
                                  </p:stCondLst>
                                  <p:childTnLst>
                                    <p:set>
                                      <p:cBhvr>
                                        <p:cTn id="9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ldLvl="0" animBg="1"/>
      <p:bldP spid="92" grpId="0" bldLvl="0" animBg="1"/>
      <p:bldP spid="13" grpId="0"/>
      <p:bldP spid="14" grpId="0" bldLvl="0" animBg="1"/>
      <p:bldP spid="5" grpId="0" bldLvl="0" animBg="1"/>
      <p:bldP spid="15" grpId="0"/>
      <p:bldP spid="16" grpId="0" bldLvl="0" animBg="1"/>
      <p:bldP spid="2" grpId="0" bldLvl="0" animBg="1"/>
      <p:bldP spid="3" grpId="0" bldLvl="0" animBg="1"/>
      <p:bldP spid="22" grpId="0"/>
      <p:bldP spid="22" grpId="1"/>
      <p:bldP spid="88" grpId="0" animBg="1"/>
      <p:bldP spid="91" grpId="1" animBg="1"/>
      <p:bldP spid="92" grpId="1" animBg="1"/>
      <p:bldP spid="5" grpId="1" animBg="1"/>
      <p:bldP spid="2" grpId="1" animBg="1"/>
      <p:bldP spid="3" grpId="1" animBg="1"/>
      <p:bldP spid="13" grpId="1"/>
      <p:bldP spid="14" grpId="1"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102" name="图片 101"/>
          <p:cNvPicPr/>
          <p:nvPr/>
        </p:nvPicPr>
        <p:blipFill>
          <a:blip r:embed="rId1"/>
          <a:stretch>
            <a:fillRect/>
          </a:stretch>
        </p:blipFill>
        <p:spPr>
          <a:xfrm>
            <a:off x="7230110" y="725805"/>
            <a:ext cx="4875530" cy="3411220"/>
          </a:xfrm>
          <a:prstGeom prst="rect">
            <a:avLst/>
          </a:prstGeom>
          <a:noFill/>
          <a:ln w="9525">
            <a:noFill/>
          </a:ln>
        </p:spPr>
      </p:pic>
      <p:sp>
        <p:nvSpPr>
          <p:cNvPr id="13" name="文本框 29"/>
          <p:cNvSpPr txBox="1"/>
          <p:nvPr/>
        </p:nvSpPr>
        <p:spPr>
          <a:xfrm>
            <a:off x="2444115" y="100965"/>
            <a:ext cx="9174480" cy="629920"/>
          </a:xfrm>
          <a:prstGeom prst="rect">
            <a:avLst/>
          </a:prstGeom>
          <a:noFill/>
          <a:ln w="28575" cmpd="sng">
            <a:noFill/>
            <a:prstDash val="solid"/>
          </a:ln>
        </p:spPr>
        <p:txBody>
          <a:bodyPr wrap="square" anchor="t" anchorCtr="0">
            <a:spAutoFit/>
          </a:bodyPr>
          <a:p>
            <a:pPr algn="ctr">
              <a:lnSpc>
                <a:spcPct val="125000"/>
              </a:lnSpc>
              <a:buClrTx/>
              <a:buSzTx/>
              <a:buFontTx/>
            </a:pPr>
            <a:r>
              <a:rPr lang="zh-CN" altLang="en-US" sz="2800" dirty="0">
                <a:latin typeface="黑体" charset="0"/>
                <a:ea typeface="黑体" charset="0"/>
                <a:cs typeface="黑体" charset="0"/>
                <a:sym typeface="+mn-ea"/>
              </a:rPr>
              <a:t>讨论：</a:t>
            </a:r>
            <a:r>
              <a:rPr lang="en-US" altLang="zh-CN" sz="2800" dirty="0">
                <a:latin typeface="黑体" charset="0"/>
                <a:ea typeface="黑体" charset="0"/>
                <a:cs typeface="黑体" charset="0"/>
                <a:sym typeface="+mn-ea"/>
              </a:rPr>
              <a:t>“</a:t>
            </a:r>
            <a:r>
              <a:rPr lang="zh-CN" altLang="en-US" sz="2800" dirty="0">
                <a:latin typeface="黑体" charset="0"/>
                <a:ea typeface="黑体" charset="0"/>
                <a:cs typeface="黑体" charset="0"/>
                <a:sym typeface="+mn-ea"/>
              </a:rPr>
              <a:t>西安事变</a:t>
            </a:r>
            <a:r>
              <a:rPr lang="en-US" altLang="zh-CN" sz="2800" dirty="0">
                <a:latin typeface="黑体" charset="0"/>
                <a:ea typeface="黑体" charset="0"/>
                <a:cs typeface="黑体" charset="0"/>
                <a:sym typeface="+mn-ea"/>
              </a:rPr>
              <a:t>”</a:t>
            </a:r>
            <a:r>
              <a:rPr lang="zh-CN" altLang="en-US" sz="2800" dirty="0">
                <a:latin typeface="黑体" charset="0"/>
                <a:ea typeface="黑体" charset="0"/>
                <a:cs typeface="黑体" charset="0"/>
                <a:sym typeface="+mn-ea"/>
              </a:rPr>
              <a:t>为什么能够</a:t>
            </a:r>
            <a:r>
              <a:rPr lang="zh-CN" altLang="en-US" sz="2800" dirty="0">
                <a:solidFill>
                  <a:srgbClr val="C00000"/>
                </a:solidFill>
                <a:effectLst>
                  <a:outerShdw blurRad="38100" dist="38100" dir="2700000" algn="tl">
                    <a:srgbClr val="000000">
                      <a:alpha val="43137"/>
                    </a:srgbClr>
                  </a:outerShdw>
                </a:effectLst>
                <a:latin typeface="黑体" charset="0"/>
                <a:ea typeface="黑体" charset="0"/>
                <a:cs typeface="黑体" charset="0"/>
                <a:sym typeface="+mn-ea"/>
              </a:rPr>
              <a:t>和平解决</a:t>
            </a:r>
            <a:r>
              <a:rPr lang="zh-CN" altLang="en-US" sz="2800" dirty="0">
                <a:effectLst>
                  <a:outerShdw blurRad="38100" dist="38100" dir="2700000" algn="tl">
                    <a:srgbClr val="000000">
                      <a:alpha val="43137"/>
                    </a:srgbClr>
                  </a:outerShdw>
                </a:effectLst>
                <a:latin typeface="黑体" charset="0"/>
                <a:ea typeface="黑体" charset="0"/>
                <a:cs typeface="黑体" charset="0"/>
                <a:sym typeface="+mn-ea"/>
              </a:rPr>
              <a:t>？</a:t>
            </a:r>
            <a:endParaRPr lang="zh-CN" altLang="en-US" sz="2800" dirty="0">
              <a:latin typeface="黑体" charset="0"/>
              <a:ea typeface="黑体" charset="0"/>
              <a:cs typeface="黑体" charset="0"/>
              <a:sym typeface="+mn-ea"/>
            </a:endParaRPr>
          </a:p>
        </p:txBody>
      </p:sp>
      <p:sp>
        <p:nvSpPr>
          <p:cNvPr id="4" name="文本框 3"/>
          <p:cNvSpPr txBox="1"/>
          <p:nvPr/>
        </p:nvSpPr>
        <p:spPr>
          <a:xfrm>
            <a:off x="1287145" y="4318000"/>
            <a:ext cx="5074285" cy="2306954"/>
          </a:xfrm>
          <a:prstGeom prst="wedgeRectCallout">
            <a:avLst>
              <a:gd name="adj1" fmla="val -56024"/>
              <a:gd name="adj2" fmla="val -3778"/>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spAutoFit/>
          </a:bodyPr>
          <a:p>
            <a:pPr algn="l">
              <a:lnSpc>
                <a:spcPct val="100000"/>
              </a:lnSpc>
            </a:pPr>
            <a:r>
              <a:rPr lang="zh-CN" altLang="en-US"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rPr>
              <a:t>四项保证：</a:t>
            </a:r>
            <a:endParaRPr lang="en-US" altLang="zh-CN"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endParaRPr>
          </a:p>
          <a:p>
            <a:pPr algn="l">
              <a:lnSpc>
                <a:spcPct val="100000"/>
              </a:lnSpc>
            </a:pPr>
            <a:r>
              <a:rPr lang="zh-CN" altLang="en-US"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rPr>
              <a:t>一、</a:t>
            </a:r>
            <a:r>
              <a:rPr lang="zh-CN" altLang="en-US" sz="2400" b="1" i="0"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rPr>
              <a:t>愿为三民主义的实现</a:t>
            </a:r>
            <a:r>
              <a:rPr lang="zh-CN" altLang="en-US"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rPr>
              <a:t>而奋斗；二、</a:t>
            </a:r>
            <a:r>
              <a:rPr lang="zh-CN" altLang="en-US" sz="2400" b="1" i="0"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rPr>
              <a:t>取消反对国民党政权</a:t>
            </a:r>
            <a:r>
              <a:rPr lang="zh-CN" altLang="en-US"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rPr>
              <a:t>的暴动；三、</a:t>
            </a:r>
            <a:r>
              <a:rPr lang="zh-CN" altLang="en-US" sz="2400" b="1" i="0"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rPr>
              <a:t>取消现在的苏维埃政府</a:t>
            </a:r>
            <a:r>
              <a:rPr lang="zh-CN" altLang="en-US"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rPr>
              <a:t>；四、</a:t>
            </a:r>
            <a:r>
              <a:rPr lang="zh-CN" altLang="en-US" sz="2400" b="1" i="0"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rPr>
              <a:t>红军改编</a:t>
            </a:r>
            <a:r>
              <a:rPr lang="zh-CN" altLang="en-US"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rPr>
              <a:t>为国民革命军。</a:t>
            </a:r>
            <a:r>
              <a:rPr lang="en-US" altLang="zh-CN"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rPr>
              <a:t>—</a:t>
            </a:r>
            <a:r>
              <a:rPr lang="zh-CN" altLang="en-US"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rPr>
              <a:t>节选自《中共中央为公布国共合作宣言》（</a:t>
            </a:r>
            <a:r>
              <a:rPr lang="en-US" altLang="zh-CN"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rPr>
              <a:t>1937.7.15</a:t>
            </a:r>
            <a:r>
              <a:rPr lang="zh-CN" altLang="en-US"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rPr>
              <a:t>）</a:t>
            </a:r>
            <a:endParaRPr lang="zh-CN" altLang="en-US"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endParaRPr>
          </a:p>
        </p:txBody>
      </p:sp>
      <p:sp>
        <p:nvSpPr>
          <p:cNvPr id="27" name="流程图: 可选过程 26"/>
          <p:cNvSpPr/>
          <p:nvPr/>
        </p:nvSpPr>
        <p:spPr>
          <a:xfrm>
            <a:off x="219075" y="1050925"/>
            <a:ext cx="874395" cy="602615"/>
          </a:xfrm>
          <a:prstGeom prst="flowChartAlternateProcess">
            <a:avLst/>
          </a:prstGeom>
          <a:extLst>
            <a:ext uri="{909E8E84-426E-40DD-AFC4-6F175D3DCCD1}">
              <a14:hiddenFill xmlns:a14="http://schemas.microsoft.com/office/drawing/2010/main">
                <a:solidFill>
                  <a:schemeClr val="lt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2400" b="1">
                <a:latin typeface="华文楷体" panose="02010600040101010101" charset="-122"/>
                <a:ea typeface="华文楷体" panose="02010600040101010101" charset="-122"/>
              </a:rPr>
              <a:t>日本</a:t>
            </a:r>
            <a:endParaRPr lang="zh-CN" altLang="en-US" sz="2400" b="1">
              <a:latin typeface="华文楷体" panose="02010600040101010101" charset="-122"/>
              <a:ea typeface="华文楷体" panose="02010600040101010101" charset="-122"/>
            </a:endParaRPr>
          </a:p>
        </p:txBody>
      </p:sp>
      <p:sp>
        <p:nvSpPr>
          <p:cNvPr id="28" name="流程图: 可选过程 27"/>
          <p:cNvSpPr/>
          <p:nvPr/>
        </p:nvSpPr>
        <p:spPr>
          <a:xfrm>
            <a:off x="219075" y="2176780"/>
            <a:ext cx="874395" cy="602615"/>
          </a:xfrm>
          <a:prstGeom prst="flowChartAlternateProcess">
            <a:avLst/>
          </a:prstGeom>
          <a:extLst>
            <a:ext uri="{909E8E84-426E-40DD-AFC4-6F175D3DCCD1}">
              <a14:hiddenFill xmlns:a14="http://schemas.microsoft.com/office/drawing/2010/main">
                <a:solidFill>
                  <a:schemeClr val="lt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2400" b="1">
                <a:latin typeface="华文楷体" panose="02010600040101010101" charset="-122"/>
                <a:ea typeface="华文楷体" panose="02010600040101010101" charset="-122"/>
              </a:rPr>
              <a:t>苏联</a:t>
            </a:r>
            <a:endParaRPr lang="zh-CN" altLang="en-US" sz="2400" b="1">
              <a:latin typeface="华文楷体" panose="02010600040101010101" charset="-122"/>
              <a:ea typeface="华文楷体" panose="02010600040101010101" charset="-122"/>
            </a:endParaRPr>
          </a:p>
        </p:txBody>
      </p:sp>
      <p:sp>
        <p:nvSpPr>
          <p:cNvPr id="29" name="流程图: 可选过程 28"/>
          <p:cNvSpPr/>
          <p:nvPr/>
        </p:nvSpPr>
        <p:spPr>
          <a:xfrm>
            <a:off x="219075" y="3159125"/>
            <a:ext cx="874395" cy="602615"/>
          </a:xfrm>
          <a:prstGeom prst="flowChartAlternateProcess">
            <a:avLst/>
          </a:prstGeom>
          <a:extLst>
            <a:ext uri="{909E8E84-426E-40DD-AFC4-6F175D3DCCD1}">
              <a14:hiddenFill xmlns:a14="http://schemas.microsoft.com/office/drawing/2010/main">
                <a:solidFill>
                  <a:schemeClr val="lt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2400" b="1">
                <a:latin typeface="华文楷体" panose="02010600040101010101" charset="-122"/>
                <a:ea typeface="华文楷体" panose="02010600040101010101" charset="-122"/>
              </a:rPr>
              <a:t>英美</a:t>
            </a:r>
            <a:endParaRPr lang="zh-CN" altLang="en-US" sz="2400" b="1">
              <a:latin typeface="华文楷体" panose="02010600040101010101" charset="-122"/>
              <a:ea typeface="华文楷体" panose="02010600040101010101" charset="-122"/>
            </a:endParaRPr>
          </a:p>
        </p:txBody>
      </p:sp>
      <p:sp>
        <p:nvSpPr>
          <p:cNvPr id="30" name="文本框 29"/>
          <p:cNvSpPr txBox="1"/>
          <p:nvPr/>
        </p:nvSpPr>
        <p:spPr>
          <a:xfrm>
            <a:off x="1287145" y="875030"/>
            <a:ext cx="5074285" cy="829944"/>
          </a:xfrm>
          <a:prstGeom prst="wedgeRectCallout">
            <a:avLst>
              <a:gd name="adj1" fmla="val -56127"/>
              <a:gd name="adj2" fmla="val -4705"/>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nchor="t">
            <a:spAutoFit/>
          </a:bodyPr>
          <a:p>
            <a:r>
              <a:rPr lang="zh-CN" altLang="en-US" sz="2400" b="1"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杀蒋，挑拨国民党内部亲日派扩大内战</a:t>
            </a:r>
            <a:r>
              <a:rPr lang="zh-CN" altLang="en-US" sz="2400" b="1" dirty="0">
                <a:solidFill>
                  <a:schemeClr val="tx1"/>
                </a:solidFill>
                <a:latin typeface="华文楷体" panose="02010600040101010101" charset="-122"/>
                <a:ea typeface="华文楷体" panose="02010600040101010101" charset="-122"/>
                <a:sym typeface="+mn-ea"/>
              </a:rPr>
              <a:t>，以便扩大侵略中国。</a:t>
            </a:r>
            <a:endParaRPr lang="zh-CN" altLang="en-US" sz="2400" b="1" dirty="0">
              <a:solidFill>
                <a:schemeClr val="tx1"/>
              </a:solidFill>
              <a:latin typeface="华文楷体" panose="02010600040101010101" charset="-122"/>
              <a:ea typeface="华文楷体" panose="02010600040101010101" charset="-122"/>
              <a:sym typeface="+mn-ea"/>
            </a:endParaRPr>
          </a:p>
        </p:txBody>
      </p:sp>
      <p:sp>
        <p:nvSpPr>
          <p:cNvPr id="31" name="文本框 30"/>
          <p:cNvSpPr txBox="1"/>
          <p:nvPr/>
        </p:nvSpPr>
        <p:spPr>
          <a:xfrm>
            <a:off x="1287145" y="2067560"/>
            <a:ext cx="5074285" cy="829944"/>
          </a:xfrm>
          <a:prstGeom prst="wedgeRectCallout">
            <a:avLst>
              <a:gd name="adj1" fmla="val -56629"/>
              <a:gd name="adj2" fmla="val 114"/>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nchor="t">
            <a:spAutoFit/>
          </a:bodyPr>
          <a:p>
            <a:pPr algn="l" fontAlgn="auto">
              <a:buClrTx/>
              <a:buSzTx/>
              <a:buFontTx/>
            </a:pPr>
            <a:r>
              <a:rPr lang="zh-CN" altLang="en-US" sz="2400" b="1"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保蒋，主张和平解决</a:t>
            </a:r>
            <a:r>
              <a:rPr lang="zh-CN" altLang="en-US" sz="2400" b="1" dirty="0">
                <a:solidFill>
                  <a:srgbClr val="C00000"/>
                </a:solidFill>
                <a:latin typeface="华文楷体" panose="02010600040101010101" charset="-122"/>
                <a:ea typeface="华文楷体" panose="02010600040101010101" charset="-122"/>
                <a:sym typeface="+mn-ea"/>
              </a:rPr>
              <a:t>，</a:t>
            </a:r>
            <a:r>
              <a:rPr lang="zh-CN" altLang="en-US" sz="2400" b="1" dirty="0">
                <a:solidFill>
                  <a:schemeClr val="tx1"/>
                </a:solidFill>
                <a:latin typeface="华文楷体" panose="02010600040101010101" charset="-122"/>
                <a:ea typeface="华文楷体" panose="02010600040101010101" charset="-122"/>
                <a:sym typeface="+mn-ea"/>
              </a:rPr>
              <a:t>不希望中国爆发大规模内战。</a:t>
            </a:r>
            <a:endParaRPr lang="zh-CN" altLang="en-US" sz="2400" b="1" dirty="0">
              <a:solidFill>
                <a:schemeClr val="tx1"/>
              </a:solidFill>
              <a:latin typeface="华文楷体" panose="02010600040101010101" charset="-122"/>
              <a:ea typeface="华文楷体" panose="02010600040101010101" charset="-122"/>
              <a:sym typeface="+mn-ea"/>
            </a:endParaRPr>
          </a:p>
        </p:txBody>
      </p:sp>
      <p:sp>
        <p:nvSpPr>
          <p:cNvPr id="32" name="文本框 31"/>
          <p:cNvSpPr txBox="1"/>
          <p:nvPr/>
        </p:nvSpPr>
        <p:spPr>
          <a:xfrm>
            <a:off x="1287145" y="3161030"/>
            <a:ext cx="5074285" cy="975994"/>
          </a:xfrm>
          <a:prstGeom prst="wedgeRectCallout">
            <a:avLst>
              <a:gd name="adj1" fmla="val -56014"/>
              <a:gd name="adj2" fmla="val -5562"/>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nchor="t">
            <a:spAutoFit/>
          </a:bodyPr>
          <a:p>
            <a:pPr algn="l" fontAlgn="auto">
              <a:lnSpc>
                <a:spcPct val="80000"/>
              </a:lnSpc>
              <a:buClrTx/>
              <a:buSzTx/>
              <a:buFontTx/>
            </a:pPr>
            <a:r>
              <a:rPr lang="zh-CN" altLang="en-US" sz="2400" b="1" dirty="0">
                <a:solidFill>
                  <a:schemeClr val="tx1"/>
                </a:solidFill>
                <a:latin typeface="华文楷体" panose="02010600040101010101" charset="-122"/>
                <a:ea typeface="华文楷体" panose="02010600040101010101" charset="-122"/>
                <a:sym typeface="+mn-ea"/>
              </a:rPr>
              <a:t>保蒋，担心国民党亲日派乘机掌权，日本趁机扩大侵华排挤其势力，</a:t>
            </a:r>
            <a:r>
              <a:rPr lang="zh-CN" altLang="en-US" sz="2400" b="1"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主张和平解决。</a:t>
            </a:r>
            <a:endParaRPr lang="zh-CN" altLang="en-US" sz="2400" b="1"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endParaRPr>
          </a:p>
        </p:txBody>
      </p:sp>
      <p:sp>
        <p:nvSpPr>
          <p:cNvPr id="44" name="流程图: 可选过程 43"/>
          <p:cNvSpPr/>
          <p:nvPr/>
        </p:nvSpPr>
        <p:spPr>
          <a:xfrm>
            <a:off x="6718300" y="1653540"/>
            <a:ext cx="511810" cy="3580765"/>
          </a:xfrm>
          <a:prstGeom prst="flowChartAlternateProcess">
            <a:avLst/>
          </a:prstGeom>
          <a:extLst>
            <a:ext uri="{909E8E84-426E-40DD-AFC4-6F175D3DCCD1}">
              <a14:hiddenFill xmlns:a14="http://schemas.microsoft.com/office/drawing/2010/main">
                <a:solidFill>
                  <a:schemeClr val="lt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2800" b="1" dirty="0">
                <a:solidFill>
                  <a:schemeClr val="bg1"/>
                </a:solidFill>
                <a:latin typeface="华文楷体" panose="02010600040101010101" charset="-122"/>
                <a:ea typeface="华文楷体" panose="02010600040101010101" charset="-122"/>
                <a:sym typeface="+mn-ea"/>
              </a:rPr>
              <a:t>国民党</a:t>
            </a:r>
            <a:endParaRPr lang="zh-CN" altLang="en-US" sz="2800" b="1" dirty="0">
              <a:solidFill>
                <a:schemeClr val="bg1"/>
              </a:solidFill>
              <a:latin typeface="华文楷体" panose="02010600040101010101" charset="-122"/>
              <a:ea typeface="华文楷体" panose="02010600040101010101" charset="-122"/>
              <a:sym typeface="+mn-ea"/>
            </a:endParaRPr>
          </a:p>
        </p:txBody>
      </p:sp>
      <p:sp>
        <p:nvSpPr>
          <p:cNvPr id="5" name="流程图: 可选过程 4"/>
          <p:cNvSpPr/>
          <p:nvPr/>
        </p:nvSpPr>
        <p:spPr>
          <a:xfrm>
            <a:off x="219075" y="4571365"/>
            <a:ext cx="642620" cy="1728470"/>
          </a:xfrm>
          <a:prstGeom prst="flowChartAlternateProcess">
            <a:avLst/>
          </a:prstGeom>
          <a:extLst>
            <a:ext uri="{909E8E84-426E-40DD-AFC4-6F175D3DCCD1}">
              <a14:hiddenFill xmlns:a14="http://schemas.microsoft.com/office/drawing/2010/main">
                <a:solidFill>
                  <a:schemeClr val="lt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2800" b="1">
                <a:latin typeface="华文楷体" panose="02010600040101010101" charset="-122"/>
                <a:ea typeface="华文楷体" panose="02010600040101010101" charset="-122"/>
              </a:rPr>
              <a:t>共产党</a:t>
            </a:r>
            <a:endParaRPr lang="zh-CN" altLang="en-US" sz="2800" b="1">
              <a:latin typeface="华文楷体" panose="02010600040101010101" charset="-122"/>
              <a:ea typeface="华文楷体" panose="02010600040101010101" charset="-122"/>
            </a:endParaRPr>
          </a:p>
        </p:txBody>
      </p:sp>
      <p:sp>
        <p:nvSpPr>
          <p:cNvPr id="103" name="文本框 102"/>
          <p:cNvSpPr txBox="1"/>
          <p:nvPr/>
        </p:nvSpPr>
        <p:spPr>
          <a:xfrm>
            <a:off x="9143365" y="4311015"/>
            <a:ext cx="2745105" cy="2084069"/>
          </a:xfrm>
          <a:prstGeom prst="wedgeRectCallout">
            <a:avLst>
              <a:gd name="adj1" fmla="val -58215"/>
              <a:gd name="adj2" fmla="val 10210"/>
            </a:avLst>
          </a:prstGeom>
          <a:ln>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t" anchorCtr="0" forceAA="0" compatLnSpc="1">
            <a:spAutoFit/>
          </a:bodyPr>
          <a:p>
            <a:pPr lvl="0" algn="l">
              <a:lnSpc>
                <a:spcPct val="90000"/>
              </a:lnSpc>
              <a:buClrTx/>
              <a:buSzTx/>
              <a:buFontTx/>
            </a:pPr>
            <a:r>
              <a:rPr lang="zh-CN" altLang="en-US" sz="2400" b="1" dirty="0">
                <a:solidFill>
                  <a:schemeClr val="tx1"/>
                </a:solidFill>
                <a:latin typeface="华文楷体" panose="02010600040101010101" charset="-122"/>
                <a:ea typeface="华文楷体" panose="02010600040101010101" charset="-122"/>
                <a:sym typeface="+mn-ea"/>
              </a:rPr>
              <a:t>我敢跟你说，我做那件事情（西安事变）</a:t>
            </a:r>
            <a:r>
              <a:rPr lang="zh-CN" altLang="en-US" sz="2400" b="1"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没有私人利益在里头</a:t>
            </a:r>
            <a:r>
              <a:rPr lang="zh-CN" altLang="en-US" sz="2400" b="1" dirty="0">
                <a:solidFill>
                  <a:schemeClr val="tx1"/>
                </a:solidFill>
                <a:latin typeface="华文楷体" panose="02010600040101010101" charset="-122"/>
                <a:ea typeface="华文楷体" panose="02010600040101010101" charset="-122"/>
                <a:sym typeface="+mn-ea"/>
              </a:rPr>
              <a:t>，我牺牲我自己，为什么？</a:t>
            </a:r>
            <a:endParaRPr lang="zh-CN" altLang="en-US" sz="2400" b="1" dirty="0">
              <a:solidFill>
                <a:schemeClr val="tx1"/>
              </a:solidFill>
              <a:latin typeface="华文楷体" panose="02010600040101010101" charset="-122"/>
              <a:ea typeface="华文楷体" panose="02010600040101010101" charset="-122"/>
              <a:sym typeface="+mn-ea"/>
            </a:endParaRPr>
          </a:p>
          <a:p>
            <a:pPr lvl="0" algn="l">
              <a:lnSpc>
                <a:spcPct val="90000"/>
              </a:lnSpc>
              <a:buClrTx/>
              <a:buSzTx/>
              <a:buFontTx/>
            </a:pPr>
            <a:r>
              <a:rPr lang="zh-CN" altLang="en-US" sz="2400" b="1" dirty="0">
                <a:solidFill>
                  <a:schemeClr val="tx1"/>
                </a:solidFill>
                <a:latin typeface="华文楷体" panose="02010600040101010101" charset="-122"/>
                <a:ea typeface="华文楷体" panose="02010600040101010101" charset="-122"/>
                <a:sym typeface="+mn-ea"/>
              </a:rPr>
              <a:t>——《张学良口述》</a:t>
            </a:r>
            <a:endParaRPr lang="zh-CN" altLang="en-US" sz="2400" b="1" dirty="0">
              <a:solidFill>
                <a:schemeClr val="tx1"/>
              </a:solidFill>
              <a:latin typeface="华文楷体" panose="02010600040101010101" charset="-122"/>
              <a:ea typeface="华文楷体" panose="02010600040101010101" charset="-122"/>
              <a:sym typeface="+mn-ea"/>
            </a:endParaRPr>
          </a:p>
        </p:txBody>
      </p:sp>
      <p:pic>
        <p:nvPicPr>
          <p:cNvPr id="12" name="图片 11"/>
          <p:cNvPicPr/>
          <p:nvPr/>
        </p:nvPicPr>
        <p:blipFill>
          <a:blip r:embed="rId2"/>
          <a:stretch>
            <a:fillRect/>
          </a:stretch>
        </p:blipFill>
        <p:spPr>
          <a:xfrm>
            <a:off x="7196455" y="4563745"/>
            <a:ext cx="1849120" cy="2294255"/>
          </a:xfrm>
          <a:prstGeom prst="rect">
            <a:avLst/>
          </a:prstGeom>
          <a:noFill/>
          <a:ln w="9525">
            <a:noFill/>
          </a:ln>
          <a:effectLst>
            <a:softEdge rad="63500"/>
          </a:effectLst>
        </p:spPr>
      </p:pic>
      <p:sp>
        <p:nvSpPr>
          <p:cNvPr id="6" name="文本框 5"/>
          <p:cNvSpPr txBox="1"/>
          <p:nvPr/>
        </p:nvSpPr>
        <p:spPr>
          <a:xfrm>
            <a:off x="1976120" y="1280795"/>
            <a:ext cx="8910955" cy="5784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spAutoFit/>
          </a:bodyPr>
          <a:p>
            <a:r>
              <a:rPr lang="zh-CN" altLang="en-US" sz="2800" b="1">
                <a:solidFill>
                  <a:srgbClr val="FF0000"/>
                </a:solidFill>
                <a:highlight>
                  <a:srgbClr val="FFFF00"/>
                </a:highlight>
                <a:latin typeface="华文中宋" panose="02010600040101010101" charset="-122"/>
                <a:ea typeface="华文中宋" panose="02010600040101010101" charset="-122"/>
              </a:rPr>
              <a:t>在民族矛盾面前，停止内战，团结一致抗日是民心所向</a:t>
            </a:r>
            <a:endParaRPr lang="zh-CN" altLang="en-US" sz="2800" b="1">
              <a:solidFill>
                <a:srgbClr val="FF0000"/>
              </a:solidFill>
              <a:highlight>
                <a:srgbClr val="FFFF00"/>
              </a:highlight>
              <a:latin typeface="华文中宋" panose="02010600040101010101" charset="-122"/>
              <a:ea typeface="华文中宋" panose="02010600040101010101" charset="-122"/>
            </a:endParaRPr>
          </a:p>
        </p:txBody>
      </p:sp>
      <p:sp>
        <p:nvSpPr>
          <p:cNvPr id="7" name="文本框 6"/>
          <p:cNvSpPr txBox="1"/>
          <p:nvPr/>
        </p:nvSpPr>
        <p:spPr>
          <a:xfrm>
            <a:off x="1895475" y="4941570"/>
            <a:ext cx="4822825" cy="1060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spAutoFit/>
          </a:bodyPr>
          <a:p>
            <a:pPr algn="ctr"/>
            <a:r>
              <a:rPr lang="zh-CN" altLang="en-US" sz="2800" b="1">
                <a:solidFill>
                  <a:srgbClr val="FF0000"/>
                </a:solidFill>
                <a:highlight>
                  <a:srgbClr val="FFFF00"/>
                </a:highlight>
                <a:latin typeface="华文中宋" panose="02010600040101010101" charset="-122"/>
                <a:ea typeface="华文中宋" panose="02010600040101010101" charset="-122"/>
              </a:rPr>
              <a:t>中共正确运用统一战线策略，积极推动国共联合抗日</a:t>
            </a:r>
            <a:endParaRPr lang="zh-CN" altLang="en-US" sz="2800" b="1">
              <a:solidFill>
                <a:srgbClr val="FF0000"/>
              </a:solidFill>
              <a:highlight>
                <a:srgbClr val="FFFF00"/>
              </a:highlight>
              <a:latin typeface="华文中宋" panose="02010600040101010101" charset="-122"/>
              <a:ea typeface="华文中宋" panose="02010600040101010101" charset="-122"/>
            </a:endParaRPr>
          </a:p>
        </p:txBody>
      </p:sp>
      <p:sp>
        <p:nvSpPr>
          <p:cNvPr id="8" name="文本框 7"/>
          <p:cNvSpPr txBox="1"/>
          <p:nvPr/>
        </p:nvSpPr>
        <p:spPr>
          <a:xfrm>
            <a:off x="1895475" y="3125470"/>
            <a:ext cx="4980940" cy="5784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spAutoFit/>
          </a:bodyPr>
          <a:p>
            <a:pPr algn="ctr"/>
            <a:r>
              <a:rPr lang="zh-CN" altLang="en-US" sz="2800" b="1">
                <a:solidFill>
                  <a:srgbClr val="FF0000"/>
                </a:solidFill>
                <a:highlight>
                  <a:srgbClr val="FFFF00"/>
                </a:highlight>
                <a:latin typeface="华文中宋" panose="02010600040101010101" charset="-122"/>
                <a:ea typeface="华文中宋" panose="02010600040101010101" charset="-122"/>
              </a:rPr>
              <a:t>苏英美国际大国谋求和平解决</a:t>
            </a:r>
            <a:endParaRPr lang="zh-CN" altLang="en-US" sz="2800" b="1">
              <a:solidFill>
                <a:srgbClr val="FF0000"/>
              </a:solidFill>
              <a:highlight>
                <a:srgbClr val="FFFF00"/>
              </a:highlight>
              <a:latin typeface="华文中宋" panose="02010600040101010101" charset="-122"/>
              <a:ea typeface="华文中宋" panose="02010600040101010101" charset="-122"/>
            </a:endParaRPr>
          </a:p>
        </p:txBody>
      </p:sp>
      <p:sp>
        <p:nvSpPr>
          <p:cNvPr id="10" name="文本框 9"/>
          <p:cNvSpPr txBox="1"/>
          <p:nvPr/>
        </p:nvSpPr>
        <p:spPr>
          <a:xfrm>
            <a:off x="9250680" y="6299835"/>
            <a:ext cx="2530475" cy="583002"/>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wrap="square" rtlCol="0">
            <a:spAutoFit/>
          </a:bodyPr>
          <a:p>
            <a:pPr algn="ctr"/>
            <a:r>
              <a:rPr lang="zh-CN" altLang="en-US" sz="2800" b="1">
                <a:solidFill>
                  <a:srgbClr val="FF0000"/>
                </a:solidFill>
                <a:highlight>
                  <a:srgbClr val="FFFF00"/>
                </a:highlight>
                <a:latin typeface="华文中宋" panose="02010600040101010101" charset="-122"/>
                <a:ea typeface="华文中宋" panose="02010600040101010101" charset="-122"/>
              </a:rPr>
              <a:t>爱国主义情怀</a:t>
            </a:r>
            <a:endParaRPr lang="zh-CN" altLang="en-US" sz="2800" b="1">
              <a:solidFill>
                <a:srgbClr val="FF0000"/>
              </a:solidFill>
              <a:highlight>
                <a:srgbClr val="FFFF00"/>
              </a:highlight>
              <a:latin typeface="华文中宋" panose="02010600040101010101" charset="-122"/>
              <a:ea typeface="华文中宋" panose="02010600040101010101" charset="-122"/>
            </a:endParaRPr>
          </a:p>
        </p:txBody>
      </p:sp>
      <p:sp>
        <p:nvSpPr>
          <p:cNvPr id="2" name="矩形 1"/>
          <p:cNvSpPr/>
          <p:nvPr/>
        </p:nvSpPr>
        <p:spPr>
          <a:xfrm>
            <a:off x="233045" y="62230"/>
            <a:ext cx="2865120" cy="706755"/>
          </a:xfrm>
          <a:prstGeom prst="rect">
            <a:avLst/>
          </a:prstGeom>
          <a:noFill/>
          <a:ln>
            <a:noFill/>
          </a:ln>
        </p:spPr>
        <p:txBody>
          <a:bodyPr wrap="none" rtlCol="0" anchor="t">
            <a:spAutoFit/>
          </a:bodyPr>
          <a:p>
            <a:pPr algn="ctr"/>
            <a:r>
              <a:rPr lang="zh-CN" altLang="en-US" sz="4000">
                <a:solidFill>
                  <a:schemeClr val="accent1"/>
                </a:solidFill>
                <a:effectLst>
                  <a:outerShdw blurRad="38100" dist="25400" dir="5400000" algn="ctr" rotWithShape="0">
                    <a:srgbClr val="6E747A">
                      <a:alpha val="43000"/>
                    </a:srgbClr>
                  </a:outerShdw>
                </a:effectLst>
                <a:latin typeface="黑体" charset="0"/>
                <a:ea typeface="黑体" charset="0"/>
                <a:cs typeface="黑体" charset="0"/>
              </a:rPr>
              <a:t>杀蒋</a:t>
            </a:r>
            <a:r>
              <a:rPr lang="en-US" altLang="zh-CN" sz="4000">
                <a:solidFill>
                  <a:schemeClr val="accent1"/>
                </a:solidFill>
                <a:effectLst>
                  <a:outerShdw blurRad="38100" dist="25400" dir="5400000" algn="ctr" rotWithShape="0">
                    <a:srgbClr val="6E747A">
                      <a:alpha val="43000"/>
                    </a:srgbClr>
                  </a:outerShdw>
                </a:effectLst>
                <a:latin typeface="黑体" charset="0"/>
                <a:ea typeface="黑体" charset="0"/>
                <a:cs typeface="黑体" charset="0"/>
              </a:rPr>
              <a:t>VS</a:t>
            </a:r>
            <a:r>
              <a:rPr lang="zh-CN" altLang="en-US" sz="4000">
                <a:solidFill>
                  <a:schemeClr val="accent1"/>
                </a:solidFill>
                <a:effectLst>
                  <a:outerShdw blurRad="38100" dist="25400" dir="5400000" algn="ctr" rotWithShape="0">
                    <a:srgbClr val="6E747A">
                      <a:alpha val="43000"/>
                    </a:srgbClr>
                  </a:outerShdw>
                </a:effectLst>
                <a:latin typeface="黑体" charset="0"/>
                <a:ea typeface="黑体" charset="0"/>
                <a:cs typeface="黑体" charset="0"/>
              </a:rPr>
              <a:t>保蒋</a:t>
            </a:r>
            <a:endParaRPr lang="zh-CN" altLang="en-US" sz="4000">
              <a:solidFill>
                <a:schemeClr val="accent1"/>
              </a:solidFill>
              <a:effectLst>
                <a:outerShdw blurRad="38100" dist="25400" dir="5400000" algn="ctr" rotWithShape="0">
                  <a:srgbClr val="6E747A">
                    <a:alpha val="43000"/>
                  </a:srgbClr>
                </a:outerShdw>
              </a:effectLst>
              <a:latin typeface="黑体" charset="0"/>
              <a:ea typeface="黑体" charset="0"/>
              <a:cs typeface="黑体" charset="0"/>
            </a:endParaRPr>
          </a:p>
        </p:txBody>
      </p:sp>
    </p:spTree>
    <p:custDataLst>
      <p:tags r:id="rId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6" grpId="0" bldLvl="0" animBg="1"/>
      <p:bldP spid="10"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文本框 29"/>
          <p:cNvSpPr txBox="1"/>
          <p:nvPr/>
        </p:nvSpPr>
        <p:spPr>
          <a:xfrm>
            <a:off x="2705100" y="117475"/>
            <a:ext cx="9174480" cy="706755"/>
          </a:xfrm>
          <a:prstGeom prst="rect">
            <a:avLst/>
          </a:prstGeom>
          <a:noFill/>
          <a:ln w="28575" cmpd="sng">
            <a:noFill/>
            <a:prstDash val="solid"/>
          </a:ln>
        </p:spPr>
        <p:txBody>
          <a:bodyPr wrap="square" anchor="t" anchorCtr="0">
            <a:spAutoFit/>
          </a:bodyPr>
          <a:p>
            <a:pPr algn="ctr">
              <a:lnSpc>
                <a:spcPct val="125000"/>
              </a:lnSpc>
              <a:buClrTx/>
              <a:buSzTx/>
              <a:buFontTx/>
            </a:pPr>
            <a:r>
              <a:rPr lang="zh-CN" altLang="en-US" sz="3200" dirty="0">
                <a:latin typeface="黑体" charset="0"/>
                <a:ea typeface="黑体" charset="0"/>
                <a:cs typeface="黑体" charset="0"/>
                <a:sym typeface="+mn-ea"/>
              </a:rPr>
              <a:t>讨论：</a:t>
            </a:r>
            <a:r>
              <a:rPr lang="en-US" altLang="zh-CN" sz="3200" dirty="0">
                <a:latin typeface="黑体" charset="0"/>
                <a:ea typeface="黑体" charset="0"/>
                <a:cs typeface="黑体" charset="0"/>
                <a:sym typeface="+mn-ea"/>
              </a:rPr>
              <a:t>“</a:t>
            </a:r>
            <a:r>
              <a:rPr lang="zh-CN" altLang="en-US" sz="3200" dirty="0">
                <a:latin typeface="黑体" charset="0"/>
                <a:ea typeface="黑体" charset="0"/>
                <a:cs typeface="黑体" charset="0"/>
                <a:sym typeface="+mn-ea"/>
              </a:rPr>
              <a:t>西安事变</a:t>
            </a:r>
            <a:r>
              <a:rPr lang="en-US" altLang="zh-CN" sz="3200" dirty="0">
                <a:latin typeface="黑体" charset="0"/>
                <a:ea typeface="黑体" charset="0"/>
                <a:cs typeface="黑体" charset="0"/>
                <a:sym typeface="+mn-ea"/>
              </a:rPr>
              <a:t>”</a:t>
            </a:r>
            <a:r>
              <a:rPr lang="zh-CN" altLang="en-US" sz="3200" dirty="0">
                <a:latin typeface="黑体" charset="0"/>
                <a:ea typeface="黑体" charset="0"/>
                <a:cs typeface="黑体" charset="0"/>
                <a:sym typeface="+mn-ea"/>
              </a:rPr>
              <a:t>为什么能够</a:t>
            </a:r>
            <a:r>
              <a:rPr lang="zh-CN" altLang="en-US" sz="3200" dirty="0">
                <a:solidFill>
                  <a:srgbClr val="C00000"/>
                </a:solidFill>
                <a:effectLst>
                  <a:outerShdw blurRad="38100" dist="38100" dir="2700000" algn="tl">
                    <a:srgbClr val="000000">
                      <a:alpha val="43137"/>
                    </a:srgbClr>
                  </a:outerShdw>
                </a:effectLst>
                <a:latin typeface="黑体" charset="0"/>
                <a:ea typeface="黑体" charset="0"/>
                <a:cs typeface="黑体" charset="0"/>
                <a:sym typeface="+mn-ea"/>
              </a:rPr>
              <a:t>和平解决</a:t>
            </a:r>
            <a:r>
              <a:rPr lang="zh-CN" altLang="en-US" sz="3200" dirty="0">
                <a:effectLst>
                  <a:outerShdw blurRad="38100" dist="38100" dir="2700000" algn="tl">
                    <a:srgbClr val="000000">
                      <a:alpha val="43137"/>
                    </a:srgbClr>
                  </a:outerShdw>
                </a:effectLst>
                <a:latin typeface="黑体" charset="0"/>
                <a:ea typeface="黑体" charset="0"/>
                <a:cs typeface="黑体" charset="0"/>
                <a:sym typeface="+mn-ea"/>
              </a:rPr>
              <a:t>？</a:t>
            </a:r>
            <a:endParaRPr lang="zh-CN" altLang="en-US" sz="3200" dirty="0">
              <a:latin typeface="黑体" charset="0"/>
              <a:ea typeface="黑体" charset="0"/>
              <a:cs typeface="黑体" charset="0"/>
              <a:sym typeface="+mn-ea"/>
            </a:endParaRPr>
          </a:p>
        </p:txBody>
      </p:sp>
      <p:sp>
        <p:nvSpPr>
          <p:cNvPr id="4" name="文本框 3"/>
          <p:cNvSpPr txBox="1"/>
          <p:nvPr/>
        </p:nvSpPr>
        <p:spPr>
          <a:xfrm>
            <a:off x="1287145" y="4234180"/>
            <a:ext cx="4823460" cy="2676524"/>
          </a:xfrm>
          <a:prstGeom prst="wedgeRectCallout">
            <a:avLst>
              <a:gd name="adj1" fmla="val -56024"/>
              <a:gd name="adj2" fmla="val -3778"/>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spAutoFit/>
          </a:bodyPr>
          <a:p>
            <a:pPr algn="l">
              <a:lnSpc>
                <a:spcPct val="100000"/>
              </a:lnSpc>
            </a:pPr>
            <a:r>
              <a:rPr lang="zh-CN" altLang="en-US"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rPr>
              <a:t>四项保证：</a:t>
            </a:r>
            <a:endParaRPr lang="en-US" altLang="zh-CN"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endParaRPr>
          </a:p>
          <a:p>
            <a:pPr algn="l">
              <a:lnSpc>
                <a:spcPct val="100000"/>
              </a:lnSpc>
            </a:pPr>
            <a:r>
              <a:rPr lang="zh-CN" altLang="en-US"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rPr>
              <a:t>一、</a:t>
            </a:r>
            <a:r>
              <a:rPr lang="zh-CN" altLang="en-US" sz="2400" b="1" i="0"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rPr>
              <a:t>愿为三民主义的实现</a:t>
            </a:r>
            <a:r>
              <a:rPr lang="zh-CN" altLang="en-US"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rPr>
              <a:t>而奋斗；二、</a:t>
            </a:r>
            <a:r>
              <a:rPr lang="zh-CN" altLang="en-US" sz="2400" b="1" i="0"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rPr>
              <a:t>取消反对国民党政权</a:t>
            </a:r>
            <a:r>
              <a:rPr lang="zh-CN" altLang="en-US"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rPr>
              <a:t>的暴动；三、</a:t>
            </a:r>
            <a:r>
              <a:rPr lang="zh-CN" altLang="en-US" sz="2400" b="1" i="0"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rPr>
              <a:t>取消现在的苏维埃政府</a:t>
            </a:r>
            <a:r>
              <a:rPr lang="zh-CN" altLang="en-US"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rPr>
              <a:t>；四、</a:t>
            </a:r>
            <a:r>
              <a:rPr lang="zh-CN" altLang="en-US" sz="2400" b="1" i="0"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rPr>
              <a:t>红军改编</a:t>
            </a:r>
            <a:r>
              <a:rPr lang="zh-CN" altLang="en-US"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rPr>
              <a:t>为国民革命军。</a:t>
            </a:r>
            <a:r>
              <a:rPr lang="en-US" altLang="zh-CN"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rPr>
              <a:t>—</a:t>
            </a:r>
            <a:r>
              <a:rPr lang="zh-CN" altLang="en-US"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rPr>
              <a:t>节选自《中共中央为公布国共合作宣言》（</a:t>
            </a:r>
            <a:r>
              <a:rPr lang="en-US" altLang="zh-CN"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rPr>
              <a:t>1937.7.15</a:t>
            </a:r>
            <a:r>
              <a:rPr lang="zh-CN" altLang="en-US"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rPr>
              <a:t>）</a:t>
            </a:r>
            <a:endParaRPr lang="zh-CN" altLang="en-US" sz="2400" b="1" i="0" dirty="0">
              <a:solidFill>
                <a:schemeClr val="tx1">
                  <a:lumMod val="95000"/>
                  <a:lumOff val="5000"/>
                </a:schemeClr>
              </a:solidFill>
              <a:effectLst/>
              <a:latin typeface="华文楷体" panose="02010600040101010101" charset="-122"/>
              <a:ea typeface="华文楷体" panose="02010600040101010101" charset="-122"/>
              <a:cs typeface="华文楷体" panose="02010600040101010101" charset="-122"/>
            </a:endParaRPr>
          </a:p>
        </p:txBody>
      </p:sp>
      <p:sp>
        <p:nvSpPr>
          <p:cNvPr id="27" name="流程图: 可选过程 26"/>
          <p:cNvSpPr/>
          <p:nvPr/>
        </p:nvSpPr>
        <p:spPr>
          <a:xfrm>
            <a:off x="219075" y="1050925"/>
            <a:ext cx="874395" cy="602615"/>
          </a:xfrm>
          <a:prstGeom prst="flowChartAlternateProcess">
            <a:avLst/>
          </a:prstGeom>
          <a:extLst>
            <a:ext uri="{909E8E84-426E-40DD-AFC4-6F175D3DCCD1}">
              <a14:hiddenFill xmlns:a14="http://schemas.microsoft.com/office/drawing/2010/main">
                <a:solidFill>
                  <a:schemeClr val="lt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2400" b="1">
                <a:latin typeface="华文楷体" panose="02010600040101010101" charset="-122"/>
                <a:ea typeface="华文楷体" panose="02010600040101010101" charset="-122"/>
              </a:rPr>
              <a:t>日本</a:t>
            </a:r>
            <a:endParaRPr lang="zh-CN" altLang="en-US" sz="2400" b="1">
              <a:latin typeface="华文楷体" panose="02010600040101010101" charset="-122"/>
              <a:ea typeface="华文楷体" panose="02010600040101010101" charset="-122"/>
            </a:endParaRPr>
          </a:p>
        </p:txBody>
      </p:sp>
      <p:sp>
        <p:nvSpPr>
          <p:cNvPr id="28" name="流程图: 可选过程 27"/>
          <p:cNvSpPr/>
          <p:nvPr/>
        </p:nvSpPr>
        <p:spPr>
          <a:xfrm>
            <a:off x="219075" y="2176780"/>
            <a:ext cx="874395" cy="602615"/>
          </a:xfrm>
          <a:prstGeom prst="flowChartAlternateProcess">
            <a:avLst/>
          </a:prstGeom>
          <a:extLst>
            <a:ext uri="{909E8E84-426E-40DD-AFC4-6F175D3DCCD1}">
              <a14:hiddenFill xmlns:a14="http://schemas.microsoft.com/office/drawing/2010/main">
                <a:solidFill>
                  <a:schemeClr val="lt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2400" b="1">
                <a:latin typeface="华文楷体" panose="02010600040101010101" charset="-122"/>
                <a:ea typeface="华文楷体" panose="02010600040101010101" charset="-122"/>
              </a:rPr>
              <a:t>苏联</a:t>
            </a:r>
            <a:endParaRPr lang="zh-CN" altLang="en-US" sz="2400" b="1">
              <a:latin typeface="华文楷体" panose="02010600040101010101" charset="-122"/>
              <a:ea typeface="华文楷体" panose="02010600040101010101" charset="-122"/>
            </a:endParaRPr>
          </a:p>
        </p:txBody>
      </p:sp>
      <p:sp>
        <p:nvSpPr>
          <p:cNvPr id="29" name="流程图: 可选过程 28"/>
          <p:cNvSpPr/>
          <p:nvPr/>
        </p:nvSpPr>
        <p:spPr>
          <a:xfrm>
            <a:off x="219075" y="3159125"/>
            <a:ext cx="874395" cy="602615"/>
          </a:xfrm>
          <a:prstGeom prst="flowChartAlternateProcess">
            <a:avLst/>
          </a:prstGeom>
          <a:extLst>
            <a:ext uri="{909E8E84-426E-40DD-AFC4-6F175D3DCCD1}">
              <a14:hiddenFill xmlns:a14="http://schemas.microsoft.com/office/drawing/2010/main">
                <a:solidFill>
                  <a:schemeClr val="lt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2400" b="1">
                <a:latin typeface="华文楷体" panose="02010600040101010101" charset="-122"/>
                <a:ea typeface="华文楷体" panose="02010600040101010101" charset="-122"/>
              </a:rPr>
              <a:t>英美</a:t>
            </a:r>
            <a:endParaRPr lang="zh-CN" altLang="en-US" sz="2400" b="1">
              <a:latin typeface="华文楷体" panose="02010600040101010101" charset="-122"/>
              <a:ea typeface="华文楷体" panose="02010600040101010101" charset="-122"/>
            </a:endParaRPr>
          </a:p>
        </p:txBody>
      </p:sp>
      <p:sp>
        <p:nvSpPr>
          <p:cNvPr id="30" name="文本框 29"/>
          <p:cNvSpPr txBox="1"/>
          <p:nvPr/>
        </p:nvSpPr>
        <p:spPr>
          <a:xfrm>
            <a:off x="1287145" y="890905"/>
            <a:ext cx="4823460" cy="829944"/>
          </a:xfrm>
          <a:prstGeom prst="wedgeRectCallout">
            <a:avLst>
              <a:gd name="adj1" fmla="val -56127"/>
              <a:gd name="adj2" fmla="val -4705"/>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nchor="t">
            <a:spAutoFit/>
          </a:bodyPr>
          <a:p>
            <a:r>
              <a:rPr lang="zh-CN" altLang="en-US" sz="2400" b="1"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杀蒋，挑拨国民党内部亲日派扩大内战</a:t>
            </a:r>
            <a:r>
              <a:rPr lang="zh-CN" altLang="en-US" sz="2400" b="1" dirty="0">
                <a:solidFill>
                  <a:schemeClr val="tx1"/>
                </a:solidFill>
                <a:latin typeface="华文楷体" panose="02010600040101010101" charset="-122"/>
                <a:ea typeface="华文楷体" panose="02010600040101010101" charset="-122"/>
                <a:sym typeface="+mn-ea"/>
              </a:rPr>
              <a:t>，以便扩大侵略中国。</a:t>
            </a:r>
            <a:endParaRPr lang="zh-CN" altLang="en-US" sz="2400" b="1" dirty="0">
              <a:solidFill>
                <a:schemeClr val="tx1"/>
              </a:solidFill>
              <a:latin typeface="华文楷体" panose="02010600040101010101" charset="-122"/>
              <a:ea typeface="华文楷体" panose="02010600040101010101" charset="-122"/>
              <a:sym typeface="+mn-ea"/>
            </a:endParaRPr>
          </a:p>
        </p:txBody>
      </p:sp>
      <p:sp>
        <p:nvSpPr>
          <p:cNvPr id="31" name="文本框 30"/>
          <p:cNvSpPr txBox="1"/>
          <p:nvPr/>
        </p:nvSpPr>
        <p:spPr>
          <a:xfrm>
            <a:off x="1287145" y="2067560"/>
            <a:ext cx="4823460" cy="829944"/>
          </a:xfrm>
          <a:prstGeom prst="wedgeRectCallout">
            <a:avLst>
              <a:gd name="adj1" fmla="val -56629"/>
              <a:gd name="adj2" fmla="val 114"/>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nchor="t">
            <a:spAutoFit/>
          </a:bodyPr>
          <a:p>
            <a:pPr algn="l" fontAlgn="auto">
              <a:buClrTx/>
              <a:buSzTx/>
              <a:buFontTx/>
            </a:pPr>
            <a:r>
              <a:rPr lang="zh-CN" altLang="en-US" sz="2400" b="1"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保蒋，主张和平解决</a:t>
            </a:r>
            <a:r>
              <a:rPr lang="zh-CN" altLang="en-US" sz="2400" b="1" dirty="0">
                <a:solidFill>
                  <a:srgbClr val="C00000"/>
                </a:solidFill>
                <a:latin typeface="华文楷体" panose="02010600040101010101" charset="-122"/>
                <a:ea typeface="华文楷体" panose="02010600040101010101" charset="-122"/>
                <a:sym typeface="+mn-ea"/>
              </a:rPr>
              <a:t>，</a:t>
            </a:r>
            <a:r>
              <a:rPr lang="zh-CN" altLang="en-US" sz="2400" b="1" dirty="0">
                <a:solidFill>
                  <a:schemeClr val="tx1"/>
                </a:solidFill>
                <a:latin typeface="华文楷体" panose="02010600040101010101" charset="-122"/>
                <a:ea typeface="华文楷体" panose="02010600040101010101" charset="-122"/>
                <a:sym typeface="+mn-ea"/>
              </a:rPr>
              <a:t>不希望中国爆发大规模内战。</a:t>
            </a:r>
            <a:endParaRPr lang="zh-CN" altLang="en-US" sz="2400" b="1" dirty="0">
              <a:solidFill>
                <a:schemeClr val="tx1"/>
              </a:solidFill>
              <a:latin typeface="华文楷体" panose="02010600040101010101" charset="-122"/>
              <a:ea typeface="华文楷体" panose="02010600040101010101" charset="-122"/>
              <a:sym typeface="+mn-ea"/>
            </a:endParaRPr>
          </a:p>
        </p:txBody>
      </p:sp>
      <p:sp>
        <p:nvSpPr>
          <p:cNvPr id="32" name="文本框 31"/>
          <p:cNvSpPr txBox="1"/>
          <p:nvPr/>
        </p:nvSpPr>
        <p:spPr>
          <a:xfrm>
            <a:off x="1287145" y="3161030"/>
            <a:ext cx="4823460" cy="975994"/>
          </a:xfrm>
          <a:prstGeom prst="wedgeRectCallout">
            <a:avLst>
              <a:gd name="adj1" fmla="val -56014"/>
              <a:gd name="adj2" fmla="val -5562"/>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nchor="t">
            <a:spAutoFit/>
          </a:bodyPr>
          <a:p>
            <a:pPr algn="l" fontAlgn="auto">
              <a:lnSpc>
                <a:spcPct val="80000"/>
              </a:lnSpc>
              <a:buClrTx/>
              <a:buSzTx/>
              <a:buFontTx/>
            </a:pPr>
            <a:r>
              <a:rPr lang="zh-CN" altLang="en-US" sz="2400" b="1" dirty="0">
                <a:solidFill>
                  <a:schemeClr val="tx1"/>
                </a:solidFill>
                <a:latin typeface="华文楷体" panose="02010600040101010101" charset="-122"/>
                <a:ea typeface="华文楷体" panose="02010600040101010101" charset="-122"/>
                <a:sym typeface="+mn-ea"/>
              </a:rPr>
              <a:t>保蒋，担心国民党亲日派乘机掌权，日本趁机扩大侵华排挤其势力，</a:t>
            </a:r>
            <a:r>
              <a:rPr lang="zh-CN" altLang="en-US" sz="2400" b="1"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主张和平解决。</a:t>
            </a:r>
            <a:endParaRPr lang="zh-CN" altLang="en-US" sz="2400" b="1" dirty="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endParaRPr>
          </a:p>
        </p:txBody>
      </p:sp>
      <p:sp>
        <p:nvSpPr>
          <p:cNvPr id="5" name="流程图: 可选过程 4"/>
          <p:cNvSpPr/>
          <p:nvPr/>
        </p:nvSpPr>
        <p:spPr>
          <a:xfrm>
            <a:off x="219075" y="4571365"/>
            <a:ext cx="642620" cy="1728470"/>
          </a:xfrm>
          <a:prstGeom prst="flowChartAlternateProcess">
            <a:avLst/>
          </a:prstGeom>
          <a:extLst>
            <a:ext uri="{909E8E84-426E-40DD-AFC4-6F175D3DCCD1}">
              <a14:hiddenFill xmlns:a14="http://schemas.microsoft.com/office/drawing/2010/main">
                <a:solidFill>
                  <a:schemeClr val="lt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2800" b="1">
                <a:latin typeface="华文楷体" panose="02010600040101010101" charset="-122"/>
                <a:ea typeface="华文楷体" panose="02010600040101010101" charset="-122"/>
              </a:rPr>
              <a:t>共产党</a:t>
            </a:r>
            <a:endParaRPr lang="zh-CN" altLang="en-US" sz="2800" b="1">
              <a:latin typeface="华文楷体" panose="02010600040101010101" charset="-122"/>
              <a:ea typeface="华文楷体" panose="02010600040101010101" charset="-122"/>
            </a:endParaRPr>
          </a:p>
        </p:txBody>
      </p:sp>
      <p:sp>
        <p:nvSpPr>
          <p:cNvPr id="6" name="文本框 5"/>
          <p:cNvSpPr txBox="1"/>
          <p:nvPr/>
        </p:nvSpPr>
        <p:spPr>
          <a:xfrm>
            <a:off x="3098165" y="1050925"/>
            <a:ext cx="8387715" cy="132915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spAutoFit/>
          </a:bodyPr>
          <a:p>
            <a:pPr algn="ctr"/>
            <a:r>
              <a:rPr lang="zh-CN" altLang="en-US" sz="3600">
                <a:solidFill>
                  <a:schemeClr val="tx1"/>
                </a:solidFill>
                <a:effectLst/>
                <a:latin typeface="黑体" charset="0"/>
                <a:ea typeface="黑体" charset="0"/>
              </a:rPr>
              <a:t>在民族矛盾面前，停止内战，团结一致抗日是民心所向</a:t>
            </a:r>
            <a:endParaRPr lang="zh-CN" altLang="en-US" sz="3600">
              <a:solidFill>
                <a:schemeClr val="tx1"/>
              </a:solidFill>
              <a:effectLst/>
              <a:latin typeface="黑体" charset="0"/>
              <a:ea typeface="黑体" charset="0"/>
            </a:endParaRPr>
          </a:p>
        </p:txBody>
      </p:sp>
      <p:sp>
        <p:nvSpPr>
          <p:cNvPr id="7" name="文本框 6"/>
          <p:cNvSpPr txBox="1"/>
          <p:nvPr/>
        </p:nvSpPr>
        <p:spPr>
          <a:xfrm>
            <a:off x="3098165" y="4681855"/>
            <a:ext cx="8573770" cy="132864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spAutoFit/>
          </a:bodyPr>
          <a:p>
            <a:pPr algn="ctr"/>
            <a:r>
              <a:rPr lang="zh-CN" altLang="en-US" sz="3600">
                <a:solidFill>
                  <a:schemeClr val="tx1"/>
                </a:solidFill>
                <a:effectLst/>
                <a:latin typeface="黑体" charset="0"/>
                <a:ea typeface="黑体" charset="0"/>
              </a:rPr>
              <a:t>中共正确运用统一战线策略，积极推动国共联合抗日</a:t>
            </a:r>
            <a:endParaRPr lang="zh-CN" altLang="en-US" sz="3600">
              <a:solidFill>
                <a:schemeClr val="tx1"/>
              </a:solidFill>
              <a:effectLst/>
              <a:latin typeface="黑体" charset="0"/>
              <a:ea typeface="黑体" charset="0"/>
            </a:endParaRPr>
          </a:p>
        </p:txBody>
      </p:sp>
      <p:sp>
        <p:nvSpPr>
          <p:cNvPr id="8" name="文本框 7"/>
          <p:cNvSpPr txBox="1"/>
          <p:nvPr/>
        </p:nvSpPr>
        <p:spPr>
          <a:xfrm>
            <a:off x="3098800" y="3140075"/>
            <a:ext cx="8434705" cy="715534"/>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spAutoFit/>
          </a:bodyPr>
          <a:p>
            <a:pPr algn="ctr"/>
            <a:r>
              <a:rPr lang="zh-CN" altLang="en-US" sz="3600">
                <a:solidFill>
                  <a:schemeClr val="tx1"/>
                </a:solidFill>
                <a:effectLst/>
                <a:latin typeface="黑体" charset="0"/>
                <a:ea typeface="黑体" charset="0"/>
              </a:rPr>
              <a:t>苏英美国际大国谋求和平解决</a:t>
            </a:r>
            <a:endParaRPr lang="zh-CN" altLang="en-US" sz="3600">
              <a:solidFill>
                <a:schemeClr val="tx1"/>
              </a:solidFill>
              <a:effectLst/>
              <a:latin typeface="黑体" charset="0"/>
              <a:ea typeface="黑体" charset="0"/>
            </a:endParaRPr>
          </a:p>
        </p:txBody>
      </p:sp>
      <p:sp>
        <p:nvSpPr>
          <p:cNvPr id="2" name="矩形 1"/>
          <p:cNvSpPr/>
          <p:nvPr/>
        </p:nvSpPr>
        <p:spPr>
          <a:xfrm>
            <a:off x="233045" y="62230"/>
            <a:ext cx="2865120" cy="706755"/>
          </a:xfrm>
          <a:prstGeom prst="rect">
            <a:avLst/>
          </a:prstGeom>
          <a:noFill/>
          <a:ln>
            <a:noFill/>
          </a:ln>
        </p:spPr>
        <p:txBody>
          <a:bodyPr wrap="none" rtlCol="0" anchor="t">
            <a:spAutoFit/>
          </a:bodyPr>
          <a:p>
            <a:pPr algn="ctr"/>
            <a:r>
              <a:rPr lang="zh-CN" altLang="en-US" sz="4000">
                <a:solidFill>
                  <a:schemeClr val="accent1"/>
                </a:solidFill>
                <a:effectLst>
                  <a:outerShdw blurRad="38100" dist="25400" dir="5400000" algn="ctr" rotWithShape="0">
                    <a:srgbClr val="6E747A">
                      <a:alpha val="43000"/>
                    </a:srgbClr>
                  </a:outerShdw>
                </a:effectLst>
                <a:latin typeface="黑体" charset="0"/>
                <a:ea typeface="黑体" charset="0"/>
                <a:cs typeface="黑体" charset="0"/>
              </a:rPr>
              <a:t>杀蒋</a:t>
            </a:r>
            <a:r>
              <a:rPr lang="en-US" altLang="zh-CN" sz="4000">
                <a:solidFill>
                  <a:schemeClr val="accent1"/>
                </a:solidFill>
                <a:effectLst>
                  <a:outerShdw blurRad="38100" dist="25400" dir="5400000" algn="ctr" rotWithShape="0">
                    <a:srgbClr val="6E747A">
                      <a:alpha val="43000"/>
                    </a:srgbClr>
                  </a:outerShdw>
                </a:effectLst>
                <a:latin typeface="黑体" charset="0"/>
                <a:ea typeface="黑体" charset="0"/>
                <a:cs typeface="黑体" charset="0"/>
              </a:rPr>
              <a:t>VS</a:t>
            </a:r>
            <a:r>
              <a:rPr lang="zh-CN" altLang="en-US" sz="4000">
                <a:solidFill>
                  <a:schemeClr val="accent1"/>
                </a:solidFill>
                <a:effectLst>
                  <a:outerShdw blurRad="38100" dist="25400" dir="5400000" algn="ctr" rotWithShape="0">
                    <a:srgbClr val="6E747A">
                      <a:alpha val="43000"/>
                    </a:srgbClr>
                  </a:outerShdw>
                </a:effectLst>
                <a:latin typeface="黑体" charset="0"/>
                <a:ea typeface="黑体" charset="0"/>
                <a:cs typeface="黑体" charset="0"/>
              </a:rPr>
              <a:t>保蒋</a:t>
            </a:r>
            <a:endParaRPr lang="zh-CN" altLang="en-US" sz="4000">
              <a:solidFill>
                <a:schemeClr val="accent1"/>
              </a:solidFill>
              <a:effectLst>
                <a:outerShdw blurRad="38100" dist="25400" dir="5400000" algn="ctr" rotWithShape="0">
                  <a:srgbClr val="6E747A">
                    <a:alpha val="43000"/>
                  </a:srgbClr>
                </a:outerShdw>
              </a:effectLst>
              <a:latin typeface="黑体" charset="0"/>
              <a:ea typeface="黑体" charset="0"/>
              <a:cs typeface="黑体"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27"/>
                                        </p:tgtEl>
                                      </p:cBhvr>
                                    </p:animEffect>
                                    <p:set>
                                      <p:cBhvr>
                                        <p:cTn id="17" dur="1" fill="hold">
                                          <p:stCondLst>
                                            <p:cond delay="499"/>
                                          </p:stCondLst>
                                        </p:cTn>
                                        <p:tgtEl>
                                          <p:spTgt spid="27"/>
                                        </p:tgtEl>
                                        <p:attrNameLst>
                                          <p:attrName>style.visibility</p:attrName>
                                        </p:attrNameLst>
                                      </p:cBhvr>
                                      <p:to>
                                        <p:strVal val="hidden"/>
                                      </p:to>
                                    </p:set>
                                  </p:childTnLst>
                                </p:cTn>
                              </p:par>
                              <p:par>
                                <p:cTn id="18" presetID="3" presetClass="exit" presetSubtype="10" fill="hold" grpId="1" nodeType="withEffect">
                                  <p:stCondLst>
                                    <p:cond delay="0"/>
                                  </p:stCondLst>
                                  <p:childTnLst>
                                    <p:animEffect transition="out" filter="blinds(horizontal)">
                                      <p:cBhvr>
                                        <p:cTn id="19" dur="500"/>
                                        <p:tgtEl>
                                          <p:spTgt spid="28"/>
                                        </p:tgtEl>
                                      </p:cBhvr>
                                    </p:animEffect>
                                    <p:set>
                                      <p:cBhvr>
                                        <p:cTn id="20" dur="1" fill="hold">
                                          <p:stCondLst>
                                            <p:cond delay="499"/>
                                          </p:stCondLst>
                                        </p:cTn>
                                        <p:tgtEl>
                                          <p:spTgt spid="28"/>
                                        </p:tgtEl>
                                        <p:attrNameLst>
                                          <p:attrName>style.visibility</p:attrName>
                                        </p:attrNameLst>
                                      </p:cBhvr>
                                      <p:to>
                                        <p:strVal val="hidden"/>
                                      </p:to>
                                    </p:set>
                                  </p:childTnLst>
                                </p:cTn>
                              </p:par>
                              <p:par>
                                <p:cTn id="21" presetID="3" presetClass="exit" presetSubtype="10" fill="hold" grpId="1" nodeType="withEffect">
                                  <p:stCondLst>
                                    <p:cond delay="0"/>
                                  </p:stCondLst>
                                  <p:childTnLst>
                                    <p:animEffect transition="out" filter="blinds(horizontal)">
                                      <p:cBhvr>
                                        <p:cTn id="22" dur="500"/>
                                        <p:tgtEl>
                                          <p:spTgt spid="29"/>
                                        </p:tgtEl>
                                      </p:cBhvr>
                                    </p:animEffect>
                                    <p:set>
                                      <p:cBhvr>
                                        <p:cTn id="23" dur="1" fill="hold">
                                          <p:stCondLst>
                                            <p:cond delay="499"/>
                                          </p:stCondLst>
                                        </p:cTn>
                                        <p:tgtEl>
                                          <p:spTgt spid="29"/>
                                        </p:tgtEl>
                                        <p:attrNameLst>
                                          <p:attrName>style.visibility</p:attrName>
                                        </p:attrNameLst>
                                      </p:cBhvr>
                                      <p:to>
                                        <p:strVal val="hidden"/>
                                      </p:to>
                                    </p:set>
                                  </p:childTnLst>
                                </p:cTn>
                              </p:par>
                              <p:par>
                                <p:cTn id="24" presetID="3" presetClass="exit" presetSubtype="10" fill="hold" grpId="1" nodeType="withEffect">
                                  <p:stCondLst>
                                    <p:cond delay="0"/>
                                  </p:stCondLst>
                                  <p:childTnLst>
                                    <p:animEffect transition="out" filter="blinds(horizontal)">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par>
                                <p:cTn id="27" presetID="3" presetClass="exit" presetSubtype="10" fill="hold" grpId="0" nodeType="withEffect">
                                  <p:stCondLst>
                                    <p:cond delay="0"/>
                                  </p:stCondLst>
                                  <p:childTnLst>
                                    <p:animEffect transition="out" filter="blinds(horizontal)">
                                      <p:cBhvr>
                                        <p:cTn id="28" dur="500"/>
                                        <p:tgtEl>
                                          <p:spTgt spid="4">
                                            <p:txEl>
                                              <p:pRg st="0" end="0"/>
                                            </p:txEl>
                                          </p:spTgt>
                                        </p:tgtEl>
                                      </p:cBhvr>
                                    </p:animEffect>
                                    <p:set>
                                      <p:cBhvr>
                                        <p:cTn id="29" dur="1" fill="hold">
                                          <p:stCondLst>
                                            <p:cond delay="499"/>
                                          </p:stCondLst>
                                        </p:cTn>
                                        <p:tgtEl>
                                          <p:spTgt spid="4">
                                            <p:txEl>
                                              <p:pRg st="0" end="0"/>
                                            </p:txEl>
                                          </p:spTgt>
                                        </p:tgtEl>
                                        <p:attrNameLst>
                                          <p:attrName>style.visibility</p:attrName>
                                        </p:attrNameLst>
                                      </p:cBhvr>
                                      <p:to>
                                        <p:strVal val="hidden"/>
                                      </p:to>
                                    </p:set>
                                  </p:childTnLst>
                                </p:cTn>
                              </p:par>
                              <p:par>
                                <p:cTn id="30" presetID="3" presetClass="exit" presetSubtype="10" fill="hold" grpId="0" nodeType="withEffect">
                                  <p:stCondLst>
                                    <p:cond delay="0"/>
                                  </p:stCondLst>
                                  <p:childTnLst>
                                    <p:animEffect transition="out" filter="blinds(horizontal)">
                                      <p:cBhvr>
                                        <p:cTn id="31" dur="500"/>
                                        <p:tgtEl>
                                          <p:spTgt spid="4">
                                            <p:txEl>
                                              <p:pRg st="4294967295" end="4294967295"/>
                                            </p:txEl>
                                          </p:spTgt>
                                        </p:tgtEl>
                                      </p:cBhvr>
                                    </p:animEffect>
                                    <p:set>
                                      <p:cBhvr>
                                        <p:cTn id="32" dur="1" fill="hold">
                                          <p:stCondLst>
                                            <p:cond delay="499"/>
                                          </p:stCondLst>
                                        </p:cTn>
                                        <p:tgtEl>
                                          <p:spTgt spid="4">
                                            <p:txEl>
                                              <p:pRg st="4294967295" end="4294967295"/>
                                            </p:txEl>
                                          </p:spTgt>
                                        </p:tgtEl>
                                        <p:attrNameLst>
                                          <p:attrName>style.visibility</p:attrName>
                                        </p:attrNameLst>
                                      </p:cBhvr>
                                      <p:to>
                                        <p:strVal val="hidden"/>
                                      </p:to>
                                    </p:set>
                                  </p:childTnLst>
                                </p:cTn>
                              </p:par>
                              <p:par>
                                <p:cTn id="33" presetID="3" presetClass="exit" presetSubtype="10" fill="hold" grpId="0" nodeType="withEffect">
                                  <p:stCondLst>
                                    <p:cond delay="0"/>
                                  </p:stCondLst>
                                  <p:childTnLst>
                                    <p:animEffect transition="out" filter="blinds(horizontal)">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3" presetClass="exit" presetSubtype="10" fill="hold" grpId="0" nodeType="withEffect">
                                  <p:stCondLst>
                                    <p:cond delay="0"/>
                                  </p:stCondLst>
                                  <p:childTnLst>
                                    <p:animEffect transition="out" filter="blinds(horizontal)">
                                      <p:cBhvr>
                                        <p:cTn id="37" dur="500"/>
                                        <p:tgtEl>
                                          <p:spTgt spid="32"/>
                                        </p:tgtEl>
                                      </p:cBhvr>
                                    </p:animEffect>
                                    <p:set>
                                      <p:cBhvr>
                                        <p:cTn id="38" dur="1" fill="hold">
                                          <p:stCondLst>
                                            <p:cond delay="499"/>
                                          </p:stCondLst>
                                        </p:cTn>
                                        <p:tgtEl>
                                          <p:spTgt spid="32"/>
                                        </p:tgtEl>
                                        <p:attrNameLst>
                                          <p:attrName>style.visibility</p:attrName>
                                        </p:attrNameLst>
                                      </p:cBhvr>
                                      <p:to>
                                        <p:strVal val="hidden"/>
                                      </p:to>
                                    </p:set>
                                  </p:childTnLst>
                                </p:cTn>
                              </p:par>
                              <p:par>
                                <p:cTn id="39" presetID="3" presetClass="exit" presetSubtype="10" fill="hold" grpId="1" nodeType="withEffect">
                                  <p:stCondLst>
                                    <p:cond delay="0"/>
                                  </p:stCondLst>
                                  <p:childTnLst>
                                    <p:animEffect transition="out" filter="blinds(horizontal)">
                                      <p:cBhvr>
                                        <p:cTn id="40" dur="500"/>
                                        <p:tgtEl>
                                          <p:spTgt spid="30"/>
                                        </p:tgtEl>
                                      </p:cBhvr>
                                    </p:animEffect>
                                    <p:set>
                                      <p:cBhvr>
                                        <p:cTn id="41" dur="1" fill="hold">
                                          <p:stCondLst>
                                            <p:cond delay="499"/>
                                          </p:stCondLst>
                                        </p:cTn>
                                        <p:tgtEl>
                                          <p:spTgt spid="30"/>
                                        </p:tgtEl>
                                        <p:attrNameLst>
                                          <p:attrName>style.visibility</p:attrName>
                                        </p:attrNameLst>
                                      </p:cBhvr>
                                      <p:to>
                                        <p:strVal val="hidden"/>
                                      </p:to>
                                    </p:set>
                                  </p:childTnLst>
                                </p:cTn>
                              </p:par>
                              <p:par>
                                <p:cTn id="42" presetID="3" presetClass="exit" presetSubtype="10" fill="hold" grpId="0" nodeType="withEffect">
                                  <p:stCondLst>
                                    <p:cond delay="0"/>
                                  </p:stCondLst>
                                  <p:childTnLst>
                                    <p:animEffect transition="out" filter="blinds(horizontal)">
                                      <p:cBhvr>
                                        <p:cTn id="43" dur="500"/>
                                        <p:tgtEl>
                                          <p:spTgt spid="31">
                                            <p:txEl>
                                              <p:pRg st="0" end="0"/>
                                            </p:txEl>
                                          </p:spTgt>
                                        </p:tgtEl>
                                      </p:cBhvr>
                                    </p:animEffect>
                                    <p:set>
                                      <p:cBhvr>
                                        <p:cTn id="44" dur="1" fill="hold">
                                          <p:stCondLst>
                                            <p:cond delay="499"/>
                                          </p:stCondLst>
                                        </p:cTn>
                                        <p:tgtEl>
                                          <p:spTgt spid="31">
                                            <p:txEl>
                                              <p:pRg st="0" end="0"/>
                                            </p:txEl>
                                          </p:spTgt>
                                        </p:tgtEl>
                                        <p:attrNameLst>
                                          <p:attrName>style.visibility</p:attrName>
                                        </p:attrNameLst>
                                      </p:cBhvr>
                                      <p:to>
                                        <p:strVal val="hidden"/>
                                      </p:to>
                                    </p:set>
                                  </p:childTnLst>
                                </p:cTn>
                              </p:par>
                              <p:par>
                                <p:cTn id="45" presetID="3" presetClass="exit" presetSubtype="10" fill="hold" grpId="0" nodeType="withEffect">
                                  <p:stCondLst>
                                    <p:cond delay="0"/>
                                  </p:stCondLst>
                                  <p:childTnLst>
                                    <p:animEffect transition="out" filter="blinds(horizontal)">
                                      <p:cBhvr>
                                        <p:cTn id="46" dur="500"/>
                                        <p:tgtEl>
                                          <p:spTgt spid="31"/>
                                        </p:tgtEl>
                                      </p:cBhvr>
                                    </p:animEffect>
                                    <p:set>
                                      <p:cBhvr>
                                        <p:cTn id="47" dur="1" fill="hold">
                                          <p:stCondLst>
                                            <p:cond delay="499"/>
                                          </p:stCondLst>
                                        </p:cTn>
                                        <p:tgtEl>
                                          <p:spTgt spid="3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blinds(horizontal)">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blinds(horizontal)">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blinds(horizontal)">
                                      <p:cBhvr>
                                        <p:cTn id="6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6" grpId="0" bldLvl="0" animBg="1"/>
      <p:bldP spid="8" grpId="0" bldLvl="0" animBg="1"/>
      <p:bldP spid="7" grpId="0" bldLvl="0" animBg="1"/>
      <p:bldP spid="27" grpId="1" bldLvl="0" animBg="1"/>
      <p:bldP spid="28" grpId="1" bldLvl="0" animBg="1"/>
      <p:bldP spid="29" grpId="1" bldLvl="0" animBg="1"/>
      <p:bldP spid="5" grpId="1" bldLvl="0" animBg="1"/>
      <p:bldP spid="4" grpId="0" bldLvl="0" animBg="1" build="allAtOnce"/>
      <p:bldP spid="32" grpId="0" bldLvl="0" animBg="1"/>
      <p:bldP spid="31" grpId="0" bldLvl="0" animBg="1" uiExpand="1" build="allAtOnce"/>
      <p:bldP spid="30" grpId="1"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矩形 23"/>
          <p:cNvSpPr/>
          <p:nvPr/>
        </p:nvSpPr>
        <p:spPr>
          <a:xfrm>
            <a:off x="3531235" y="6111240"/>
            <a:ext cx="4615815" cy="49466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44" name="右箭头 14"/>
          <p:cNvSpPr>
            <a:spLocks noChangeArrowheads="1"/>
          </p:cNvSpPr>
          <p:nvPr/>
        </p:nvSpPr>
        <p:spPr bwMode="auto">
          <a:xfrm rot="5400000">
            <a:off x="2990215" y="3235325"/>
            <a:ext cx="5361305" cy="180975"/>
          </a:xfrm>
          <a:prstGeom prst="rightArrow">
            <a:avLst>
              <a:gd name="adj1" fmla="val 50000"/>
              <a:gd name="adj2" fmla="val 62083"/>
            </a:avLst>
          </a:prstGeom>
          <a:solidFill>
            <a:schemeClr val="tx1"/>
          </a:solidFill>
          <a:ln>
            <a:solidFill>
              <a:schemeClr val="tx1"/>
            </a:solid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mn-cs"/>
            </a:endParaRPr>
          </a:p>
        </p:txBody>
      </p:sp>
      <p:sp>
        <p:nvSpPr>
          <p:cNvPr id="22" name="TextBox 22"/>
          <p:cNvSpPr txBox="1">
            <a:spLocks noChangeArrowheads="1"/>
          </p:cNvSpPr>
          <p:nvPr/>
        </p:nvSpPr>
        <p:spPr bwMode="auto">
          <a:xfrm>
            <a:off x="3804285" y="1012825"/>
            <a:ext cx="1726565" cy="68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80000"/>
              </a:lnSpc>
              <a:spcBef>
                <a:spcPct val="0"/>
              </a:spcBef>
              <a:spcAft>
                <a:spcPts val="0"/>
              </a:spcAft>
              <a:buClrTx/>
              <a:buSzTx/>
              <a:buFont typeface="Arial" panose="020B0604020202090204" pitchFamily="34" charset="0"/>
              <a:buNone/>
              <a:defRPr/>
            </a:pPr>
            <a:r>
              <a:rPr kumimoji="0" lang="en-US" altLang="zh-CN"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rPr>
              <a:t>1935.8.1</a:t>
            </a:r>
            <a:r>
              <a:rPr lang="en-US" altLang="zh-CN" sz="2400" b="1" noProof="0" dirty="0">
                <a:ln>
                  <a:noFill/>
                </a:ln>
                <a:effectLst/>
                <a:uLnTx/>
                <a:uFillTx/>
                <a:latin typeface="方正清楷 简" panose="02000500000000000000" charset="-122"/>
                <a:ea typeface="方正清楷 简" panose="02000500000000000000" charset="-122"/>
                <a:cs typeface="方正清楷 简" panose="02000500000000000000" charset="-122"/>
                <a:sym typeface="+mn-ea"/>
              </a:rPr>
              <a:t>《</a:t>
            </a:r>
            <a:r>
              <a:rPr lang="zh-CN" altLang="en-US" sz="2400" b="1" noProof="0" dirty="0">
                <a:ln>
                  <a:noFill/>
                </a:ln>
                <a:effectLst/>
                <a:uLnTx/>
                <a:uFillTx/>
                <a:latin typeface="方正清楷 简" panose="02000500000000000000" charset="-122"/>
                <a:ea typeface="方正清楷 简" panose="02000500000000000000" charset="-122"/>
                <a:cs typeface="方正清楷 简" panose="02000500000000000000" charset="-122"/>
                <a:sym typeface="+mn-ea"/>
              </a:rPr>
              <a:t>八一宣言</a:t>
            </a:r>
            <a:r>
              <a:rPr lang="en-US" altLang="zh-CN" sz="2400" b="1" noProof="0" dirty="0">
                <a:ln>
                  <a:noFill/>
                </a:ln>
                <a:effectLst/>
                <a:uLnTx/>
                <a:uFillTx/>
                <a:latin typeface="方正清楷 简" panose="02000500000000000000" charset="-122"/>
                <a:ea typeface="方正清楷 简" panose="02000500000000000000" charset="-122"/>
                <a:cs typeface="方正清楷 简" panose="02000500000000000000" charset="-122"/>
                <a:sym typeface="+mn-ea"/>
              </a:rPr>
              <a:t>》</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endParaRPr>
          </a:p>
        </p:txBody>
      </p:sp>
      <p:sp>
        <p:nvSpPr>
          <p:cNvPr id="5" name="文本框 4"/>
          <p:cNvSpPr txBox="1"/>
          <p:nvPr/>
        </p:nvSpPr>
        <p:spPr bwMode="auto">
          <a:xfrm>
            <a:off x="1095375" y="1592580"/>
            <a:ext cx="4474210" cy="423545"/>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numCol="1" spcCol="0" rtlCol="0" fromWordArt="0" anchor="t" anchorCtr="0" forceAA="0" compatLnSpc="0">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9pPr>
          </a:lstStyle>
          <a:p>
            <a:pPr lvl="0" algn="ctr" eaLnBrk="1" hangingPunct="1">
              <a:lnSpc>
                <a:spcPct val="90000"/>
              </a:lnSpc>
              <a:spcBef>
                <a:spcPts val="0"/>
              </a:spcBef>
              <a:spcAft>
                <a:spcPts val="0"/>
              </a:spcAft>
              <a:buClrTx/>
              <a:buSzTx/>
              <a:buFontTx/>
              <a:buNone/>
              <a:defRPr/>
            </a:pPr>
            <a:r>
              <a:rPr lang="zh-CN" altLang="en-US" sz="2400" noProof="0" dirty="0">
                <a:ln w="0"/>
                <a:solidFill>
                  <a:srgbClr val="C00000"/>
                </a:solidFill>
                <a:effectLst>
                  <a:outerShdw blurRad="38100" dist="38100" dir="2700000" algn="tl">
                    <a:srgbClr val="000000">
                      <a:alpha val="43137"/>
                    </a:srgbClr>
                  </a:outerShdw>
                </a:effectLst>
                <a:uLnTx/>
                <a:uFillTx/>
                <a:latin typeface="方正清楷 简" panose="02000500000000000000" charset="-122"/>
                <a:ea typeface="方正清楷 简" panose="02000500000000000000" charset="-122"/>
                <a:cs typeface="方正清楷 简" panose="02000500000000000000" charset="-122"/>
                <a:sym typeface="微软雅黑 Light" panose="020B0502040204020203" pitchFamily="34" charset="-122"/>
              </a:rPr>
              <a:t>中共</a:t>
            </a:r>
            <a:r>
              <a:rPr lang="zh-CN" altLang="en-US" sz="2400" noProof="0" dirty="0">
                <a:ln w="0"/>
                <a:solidFill>
                  <a:prstClr val="black"/>
                </a:solidFill>
                <a:effectLst/>
                <a:uLnTx/>
                <a:uFillTx/>
                <a:latin typeface="方正清楷 简" panose="02000500000000000000" charset="-122"/>
                <a:ea typeface="方正清楷 简" panose="02000500000000000000" charset="-122"/>
                <a:cs typeface="方正清楷 简" panose="02000500000000000000" charset="-122"/>
                <a:sym typeface="微软雅黑 Light" panose="020B0502040204020203" pitchFamily="34" charset="-122"/>
              </a:rPr>
              <a:t>号召</a:t>
            </a:r>
            <a:r>
              <a:rPr lang="en-US" altLang="zh-CN" sz="2400" noProof="0" dirty="0">
                <a:ln w="0"/>
                <a:solidFill>
                  <a:prstClr val="black"/>
                </a:solidFill>
                <a:effectLst/>
                <a:uLnTx/>
                <a:uFillTx/>
                <a:latin typeface="方正清楷 简" panose="02000500000000000000" charset="-122"/>
                <a:ea typeface="方正清楷 简" panose="02000500000000000000" charset="-122"/>
                <a:cs typeface="方正清楷 简" panose="02000500000000000000" charset="-122"/>
                <a:sym typeface="微软雅黑 Light" panose="020B0502040204020203" pitchFamily="34" charset="-122"/>
              </a:rPr>
              <a:t>“停止内战，一致抗日”</a:t>
            </a:r>
            <a:endParaRPr lang="en-US" altLang="zh-CN" sz="2400" noProof="0" dirty="0">
              <a:ln w="0"/>
              <a:solidFill>
                <a:prstClr val="black"/>
              </a:solidFill>
              <a:effectLst/>
              <a:uLnTx/>
              <a:uFillTx/>
              <a:latin typeface="方正清楷 简" panose="02000500000000000000" charset="-122"/>
              <a:ea typeface="方正清楷 简" panose="02000500000000000000" charset="-122"/>
              <a:cs typeface="方正清楷 简" panose="02000500000000000000" charset="-122"/>
              <a:sym typeface="微软雅黑 Light" panose="020B0502040204020203" pitchFamily="34" charset="-122"/>
            </a:endParaRPr>
          </a:p>
        </p:txBody>
      </p:sp>
      <p:sp>
        <p:nvSpPr>
          <p:cNvPr id="23" name="TextBox 22"/>
          <p:cNvSpPr txBox="1">
            <a:spLocks noChangeArrowheads="1"/>
          </p:cNvSpPr>
          <p:nvPr/>
        </p:nvSpPr>
        <p:spPr bwMode="auto">
          <a:xfrm>
            <a:off x="5772150" y="1375410"/>
            <a:ext cx="20123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90204" pitchFamily="34" charset="0"/>
              <a:buNone/>
              <a:defRPr/>
            </a:pPr>
            <a:r>
              <a:rPr kumimoji="0" lang="en-US" altLang="zh-CN"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rPr>
              <a:t>1935</a:t>
            </a:r>
            <a:r>
              <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rPr>
              <a:t>华北事变</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endParaRPr>
          </a:p>
        </p:txBody>
      </p:sp>
      <p:sp>
        <p:nvSpPr>
          <p:cNvPr id="6" name="文本框 5"/>
          <p:cNvSpPr txBox="1"/>
          <p:nvPr/>
        </p:nvSpPr>
        <p:spPr bwMode="auto">
          <a:xfrm>
            <a:off x="5706110" y="1729105"/>
            <a:ext cx="3848100" cy="460375"/>
          </a:xfrm>
          <a:prstGeom prst="rect">
            <a:avLst/>
          </a:prstGeom>
          <a:noFill/>
        </p:spPr>
        <p:txBody>
          <a:bodyPr vert="horz" wrap="none" numCol="1" spcCol="0" rtlCol="0" fromWordArt="0" anchor="t" anchorCtr="0" forceAA="0" compatLnSpc="0">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9pPr>
          </a:lstStyle>
          <a:p>
            <a:pPr lvl="0" algn="l" defTabSz="685800" eaLnBrk="1" hangingPunct="1">
              <a:spcBef>
                <a:spcPts val="0"/>
              </a:spcBef>
              <a:spcAft>
                <a:spcPts val="0"/>
              </a:spcAft>
              <a:buClrTx/>
              <a:buSzTx/>
              <a:buFontTx/>
              <a:buNone/>
              <a:defRPr/>
            </a:pPr>
            <a:r>
              <a:rPr lang="zh-CN" altLang="en-US" sz="2400" b="1" noProof="0" dirty="0">
                <a:ln>
                  <a:noFill/>
                </a:ln>
                <a:solidFill>
                  <a:srgbClr val="FF0000"/>
                </a:solidFill>
                <a:effectLst/>
                <a:uLnTx/>
                <a:uFillTx/>
                <a:latin typeface="华文中宋" panose="02010600040101010101" charset="-122"/>
                <a:ea typeface="华文中宋" panose="02010600040101010101" charset="-122"/>
                <a:cs typeface="楷体" panose="02010609060101010101" charset="-122"/>
                <a:sym typeface="+mn-ea"/>
              </a:rPr>
              <a:t>民族矛盾上升为主要矛盾。</a:t>
            </a:r>
            <a:endParaRPr lang="zh-CN" altLang="en-US" sz="2400" b="1" noProof="0" dirty="0">
              <a:ln>
                <a:noFill/>
              </a:ln>
              <a:solidFill>
                <a:srgbClr val="FF0000"/>
              </a:solidFill>
              <a:effectLst/>
              <a:uLnTx/>
              <a:uFillTx/>
              <a:latin typeface="华文中宋" panose="02010600040101010101" charset="-122"/>
              <a:ea typeface="华文中宋" panose="02010600040101010101" charset="-122"/>
              <a:cs typeface="楷体" panose="02010609060101010101" charset="-122"/>
              <a:sym typeface="+mn-ea"/>
            </a:endParaRPr>
          </a:p>
        </p:txBody>
      </p:sp>
      <p:sp>
        <p:nvSpPr>
          <p:cNvPr id="27" name="TextBox 22"/>
          <p:cNvSpPr txBox="1">
            <a:spLocks noChangeArrowheads="1"/>
          </p:cNvSpPr>
          <p:nvPr/>
        </p:nvSpPr>
        <p:spPr bwMode="auto">
          <a:xfrm>
            <a:off x="3497580" y="2028825"/>
            <a:ext cx="203327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rPr>
              <a:t>1935.12.17</a:t>
            </a:r>
            <a:endParaRPr kumimoji="0" lang="en-US" altLang="zh-CN"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noProof="0" dirty="0">
                <a:ln>
                  <a:noFill/>
                </a:ln>
                <a:effectLst/>
                <a:uLnTx/>
                <a:uFillTx/>
                <a:latin typeface="方正清楷 简" panose="02000500000000000000" charset="-122"/>
                <a:ea typeface="方正清楷 简" panose="02000500000000000000" charset="-122"/>
                <a:cs typeface="方正清楷 简" panose="02000500000000000000" charset="-122"/>
                <a:sym typeface="+mn-ea"/>
              </a:rPr>
              <a:t>瓦窑堡会议</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endParaRPr>
          </a:p>
        </p:txBody>
      </p:sp>
      <p:sp>
        <p:nvSpPr>
          <p:cNvPr id="9" name="文本框 8"/>
          <p:cNvSpPr txBox="1"/>
          <p:nvPr/>
        </p:nvSpPr>
        <p:spPr>
          <a:xfrm>
            <a:off x="368935" y="2024380"/>
            <a:ext cx="3101975" cy="865505"/>
          </a:xfrm>
          <a:prstGeom prst="rect">
            <a:avLst/>
          </a:prstGeom>
          <a:solidFill>
            <a:srgbClr val="FFFF00"/>
          </a:solidFill>
          <a:ln>
            <a:solidFill>
              <a:srgbClr val="FFFF00"/>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spAutoFit/>
          </a:bodyPr>
          <a:p>
            <a:pPr lvl="0" algn="l">
              <a:lnSpc>
                <a:spcPct val="90000"/>
              </a:lnSpc>
              <a:buClrTx/>
              <a:buSzTx/>
              <a:buFontTx/>
            </a:pPr>
            <a:r>
              <a:rPr lang="zh-CN" altLang="en-US" sz="2800">
                <a:solidFill>
                  <a:srgbClr val="FF0000"/>
                </a:solidFill>
                <a:highlight>
                  <a:srgbClr val="FFFF00"/>
                </a:highlight>
                <a:latin typeface="华文中宋" panose="02010600040101010101" charset="-122"/>
                <a:ea typeface="华文中宋" panose="02010600040101010101" charset="-122"/>
                <a:sym typeface="微软雅黑 Light" panose="020B0502040204020203" pitchFamily="34" charset="-122"/>
              </a:rPr>
              <a:t>抗日民族统一战线的方针初步确定</a:t>
            </a:r>
            <a:endParaRPr lang="zh-CN" altLang="en-US" sz="2800">
              <a:solidFill>
                <a:srgbClr val="FF0000"/>
              </a:solidFill>
              <a:highlight>
                <a:srgbClr val="FFFF00"/>
              </a:highlight>
              <a:latin typeface="华文中宋" panose="02010600040101010101" charset="-122"/>
              <a:ea typeface="华文中宋" panose="02010600040101010101" charset="-122"/>
              <a:sym typeface="微软雅黑 Light" panose="020B0502040204020203" pitchFamily="34" charset="-122"/>
            </a:endParaRPr>
          </a:p>
        </p:txBody>
      </p:sp>
      <p:sp>
        <p:nvSpPr>
          <p:cNvPr id="49" name="TextBox 22"/>
          <p:cNvSpPr txBox="1">
            <a:spLocks noChangeArrowheads="1"/>
          </p:cNvSpPr>
          <p:nvPr/>
        </p:nvSpPr>
        <p:spPr bwMode="auto">
          <a:xfrm>
            <a:off x="5761355" y="2519045"/>
            <a:ext cx="28289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90204" pitchFamily="34" charset="0"/>
              <a:buNone/>
              <a:defRPr/>
            </a:pPr>
            <a:r>
              <a:rPr kumimoji="0" lang="en-US" altLang="zh-CN"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rPr>
              <a:t>1936.12.12</a:t>
            </a:r>
            <a:endParaRPr kumimoji="0" lang="en-US" altLang="zh-CN"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endParaRPr>
          </a:p>
          <a:p>
            <a:pPr marL="0" marR="0" lvl="0" indent="0" algn="l" defTabSz="914400" rtl="0" eaLnBrk="1" fontAlgn="auto" latinLnBrk="0" hangingPunct="1">
              <a:lnSpc>
                <a:spcPct val="100000"/>
              </a:lnSpc>
              <a:spcBef>
                <a:spcPct val="0"/>
              </a:spcBef>
              <a:spcAft>
                <a:spcPts val="0"/>
              </a:spcAft>
              <a:buClrTx/>
              <a:buSzTx/>
              <a:buFont typeface="Arial" panose="020B0604020202090204" pitchFamily="34" charset="0"/>
              <a:buNone/>
              <a:defRPr/>
            </a:pPr>
            <a:r>
              <a:rPr lang="zh-CN" altLang="en-US" sz="2400" b="1" noProof="0" dirty="0">
                <a:ln>
                  <a:noFill/>
                </a:ln>
                <a:effectLst/>
                <a:uLnTx/>
                <a:uFillTx/>
                <a:latin typeface="方正清楷 简" panose="02000500000000000000" charset="-122"/>
                <a:ea typeface="方正清楷 简" panose="02000500000000000000" charset="-122"/>
                <a:cs typeface="方正清楷 简" panose="02000500000000000000" charset="-122"/>
                <a:sym typeface="+mn-ea"/>
              </a:rPr>
              <a:t>西安事变和平解决</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endParaRPr>
          </a:p>
        </p:txBody>
      </p:sp>
      <p:sp>
        <p:nvSpPr>
          <p:cNvPr id="10" name="文本框 9"/>
          <p:cNvSpPr txBox="1"/>
          <p:nvPr/>
        </p:nvSpPr>
        <p:spPr>
          <a:xfrm>
            <a:off x="7407910" y="3248025"/>
            <a:ext cx="4585335" cy="478155"/>
          </a:xfrm>
          <a:prstGeom prst="rect">
            <a:avLst/>
          </a:prstGeom>
          <a:gradFill>
            <a:gsLst>
              <a:gs pos="100000">
                <a:srgbClr val="FBFB11"/>
              </a:gs>
              <a:gs pos="100000">
                <a:srgbClr val="838309"/>
              </a:gs>
            </a:gsLst>
            <a:lin ang="5400000" scaled="0"/>
          </a:gradFill>
          <a:ln>
            <a:solidFill>
              <a:srgbClr val="FFFF00"/>
            </a:solid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spAutoFit/>
          </a:bodyPr>
          <a:p>
            <a:pPr lvl="0" algn="l">
              <a:lnSpc>
                <a:spcPct val="90000"/>
              </a:lnSpc>
              <a:buClrTx/>
              <a:buSzTx/>
              <a:buFontTx/>
            </a:pPr>
            <a:r>
              <a:rPr lang="zh-CN" altLang="en-US" sz="2800">
                <a:solidFill>
                  <a:srgbClr val="FF0000"/>
                </a:solidFill>
                <a:highlight>
                  <a:srgbClr val="FFFF00"/>
                </a:highlight>
                <a:latin typeface="华文中宋" panose="02010600040101010101" charset="-122"/>
                <a:ea typeface="华文中宋" panose="02010600040101010101" charset="-122"/>
                <a:sym typeface="微软雅黑 Light" panose="020B0502040204020203" pitchFamily="34" charset="-122"/>
              </a:rPr>
              <a:t>抗日民族统一战线初步形成</a:t>
            </a:r>
            <a:endParaRPr lang="zh-CN" altLang="en-US" sz="2800">
              <a:solidFill>
                <a:srgbClr val="FF0000"/>
              </a:solidFill>
              <a:highlight>
                <a:srgbClr val="FFFF00"/>
              </a:highlight>
              <a:latin typeface="华文中宋" panose="02010600040101010101" charset="-122"/>
              <a:ea typeface="华文中宋" panose="02010600040101010101" charset="-122"/>
              <a:sym typeface="微软雅黑 Light" panose="020B0502040204020203" pitchFamily="34" charset="-122"/>
            </a:endParaRPr>
          </a:p>
        </p:txBody>
      </p:sp>
      <p:sp>
        <p:nvSpPr>
          <p:cNvPr id="11" name="TextBox 22"/>
          <p:cNvSpPr txBox="1">
            <a:spLocks noChangeArrowheads="1"/>
          </p:cNvSpPr>
          <p:nvPr/>
        </p:nvSpPr>
        <p:spPr bwMode="auto">
          <a:xfrm>
            <a:off x="2981960" y="3297555"/>
            <a:ext cx="272415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90204" pitchFamily="34" charset="0"/>
              <a:buNone/>
              <a:defRPr/>
            </a:pPr>
            <a:r>
              <a:rPr kumimoji="0" lang="en-US" altLang="zh-CN"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rPr>
              <a:t>    1937.7.15</a:t>
            </a:r>
            <a:endParaRPr kumimoji="0" lang="en-US" altLang="zh-CN"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endParaRPr>
          </a:p>
          <a:p>
            <a:pPr marL="0" marR="0" lvl="0" indent="0" algn="ctr" defTabSz="914400" rtl="0" eaLnBrk="1" fontAlgn="auto" latinLnBrk="0" hangingPunct="1">
              <a:lnSpc>
                <a:spcPct val="100000"/>
              </a:lnSpc>
              <a:spcBef>
                <a:spcPct val="0"/>
              </a:spcBef>
              <a:spcAft>
                <a:spcPts val="0"/>
              </a:spcAft>
              <a:buClrTx/>
              <a:buSzTx/>
              <a:buFont typeface="Arial" panose="020B0604020202090204" pitchFamily="34" charset="0"/>
              <a:buNone/>
              <a:defRPr/>
            </a:pPr>
            <a:r>
              <a:rPr kumimoji="0" lang="zh-CN" altLang="en-US" sz="2400" b="0" i="0" u="none" strike="noStrike" kern="1200" cap="none" spc="0" normalizeH="0" baseline="0" noProof="0" dirty="0">
                <a:ln w="0"/>
                <a:solidFill>
                  <a:srgbClr val="C00000"/>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rPr>
              <a:t>中共</a:t>
            </a:r>
            <a:r>
              <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rPr>
              <a:t>提交</a:t>
            </a:r>
            <a:r>
              <a:rPr lang="zh-CN" altLang="en-US" sz="2400" b="1" noProof="0" dirty="0">
                <a:ln>
                  <a:noFill/>
                </a:ln>
                <a:effectLst/>
                <a:uLnTx/>
                <a:uFillTx/>
                <a:latin typeface="方正清楷 简" panose="02000500000000000000" charset="-122"/>
                <a:ea typeface="方正清楷 简" panose="02000500000000000000" charset="-122"/>
                <a:cs typeface="方正清楷 简" panose="02000500000000000000" charset="-122"/>
                <a:sym typeface="+mn-ea"/>
              </a:rPr>
              <a:t>合作宣言</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endParaRPr>
          </a:p>
        </p:txBody>
      </p:sp>
      <p:sp>
        <p:nvSpPr>
          <p:cNvPr id="12" name="TextBox 22"/>
          <p:cNvSpPr txBox="1">
            <a:spLocks noChangeArrowheads="1"/>
          </p:cNvSpPr>
          <p:nvPr/>
        </p:nvSpPr>
        <p:spPr bwMode="auto">
          <a:xfrm>
            <a:off x="5706110" y="3804285"/>
            <a:ext cx="406654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algn="l" defTabSz="914400" rtl="0" eaLnBrk="1" fontAlgn="auto" latinLnBrk="0" hangingPunct="1">
              <a:lnSpc>
                <a:spcPct val="70000"/>
              </a:lnSpc>
              <a:spcBef>
                <a:spcPts val="0"/>
              </a:spcBef>
              <a:spcAft>
                <a:spcPts val="0"/>
              </a:spcAft>
              <a:buClrTx/>
              <a:buSzTx/>
              <a:buFontTx/>
              <a:buNone/>
              <a:defRPr/>
            </a:pPr>
            <a:r>
              <a:rPr lang="en-US" altLang="zh-CN" sz="240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sym typeface="+mn-ea"/>
              </a:rPr>
              <a:t>1937.7.17</a:t>
            </a:r>
            <a:endParaRPr lang="en-US" altLang="zh-CN" sz="240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sym typeface="+mn-ea"/>
            </a:endParaRPr>
          </a:p>
          <a:p>
            <a:pPr marL="0" marR="0" lvl="0" algn="l" defTabSz="914400" rtl="0" eaLnBrk="1" fontAlgn="auto" latinLnBrk="0" hangingPunct="1">
              <a:lnSpc>
                <a:spcPct val="70000"/>
              </a:lnSpc>
              <a:spcBef>
                <a:spcPts val="0"/>
              </a:spcBef>
              <a:spcAft>
                <a:spcPts val="0"/>
              </a:spcAft>
              <a:buClrTx/>
              <a:buSzTx/>
              <a:buFontTx/>
              <a:buNone/>
              <a:defRPr/>
            </a:pPr>
            <a:r>
              <a:rPr lang="zh-CN" altLang="en-US" sz="2800" noProof="0" dirty="0">
                <a:ln>
                  <a:noFill/>
                </a:ln>
                <a:solidFill>
                  <a:srgbClr val="C00000"/>
                </a:solidFill>
                <a:effectLst>
                  <a:outerShdw blurRad="38100" dist="38100" dir="2700000" algn="tl">
                    <a:srgbClr val="000000">
                      <a:alpha val="43137"/>
                    </a:srgbClr>
                  </a:outerShdw>
                </a:effectLst>
                <a:uLnTx/>
                <a:uFillTx/>
                <a:latin typeface="方正清楷 简" panose="02000500000000000000" charset="-122"/>
                <a:ea typeface="方正清楷 简" panose="02000500000000000000" charset="-122"/>
                <a:cs typeface="方正清楷 简" panose="02000500000000000000" charset="-122"/>
                <a:sym typeface="+mn-ea"/>
              </a:rPr>
              <a:t>国民党邀请各派人士及无党派人士</a:t>
            </a:r>
            <a:r>
              <a:rPr lang="zh-CN" altLang="en-US" sz="2800" noProof="0" dirty="0">
                <a:ln>
                  <a:noFill/>
                </a:ln>
                <a:effectLst/>
                <a:uLnTx/>
                <a:uFillTx/>
                <a:latin typeface="方正清楷 简" panose="02000500000000000000" charset="-122"/>
                <a:ea typeface="方正清楷 简" panose="02000500000000000000" charset="-122"/>
                <a:cs typeface="方正清楷 简" panose="02000500000000000000" charset="-122"/>
                <a:sym typeface="+mn-ea"/>
              </a:rPr>
              <a:t>在庐山谈话</a:t>
            </a:r>
            <a:endParaRPr kumimoji="0" lang="zh-CN" altLang="en-US" sz="2800" i="0" u="none" strike="noStrike" kern="1200" cap="none" spc="0" normalizeH="0" baseline="0" noProof="0" dirty="0">
              <a:ln>
                <a:noFill/>
              </a:ln>
              <a:solidFill>
                <a:prstClr val="black"/>
              </a:solidFill>
              <a:effectLst/>
              <a:uLnTx/>
              <a:uFillTx/>
              <a:latin typeface="方正清楷 简" panose="02000500000000000000" charset="-122"/>
              <a:ea typeface="方正清楷 简" panose="02000500000000000000" charset="-122"/>
              <a:cs typeface="方正清楷 简" panose="02000500000000000000" charset="-122"/>
              <a:sym typeface="+mn-ea"/>
            </a:endParaRPr>
          </a:p>
        </p:txBody>
      </p:sp>
      <p:sp>
        <p:nvSpPr>
          <p:cNvPr id="15" name="TextBox 22"/>
          <p:cNvSpPr txBox="1">
            <a:spLocks noChangeArrowheads="1"/>
          </p:cNvSpPr>
          <p:nvPr/>
        </p:nvSpPr>
        <p:spPr bwMode="auto">
          <a:xfrm>
            <a:off x="3683635" y="4437380"/>
            <a:ext cx="1967865" cy="68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80000"/>
              </a:lnSpc>
              <a:spcBef>
                <a:spcPct val="0"/>
              </a:spcBef>
              <a:spcAft>
                <a:spcPts val="0"/>
              </a:spcAft>
              <a:buClrTx/>
              <a:buSzTx/>
              <a:buFont typeface="Arial" panose="020B0604020202090204" pitchFamily="34" charset="0"/>
              <a:buNone/>
              <a:defRPr/>
            </a:pPr>
            <a:r>
              <a:rPr lang="en-US" altLang="zh-CN" sz="240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sym typeface="+mn-ea"/>
              </a:rPr>
              <a:t>1937.8.22</a:t>
            </a:r>
            <a:endParaRPr lang="en-US" altLang="zh-CN" sz="240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sym typeface="+mn-ea"/>
            </a:endParaRPr>
          </a:p>
          <a:p>
            <a:pPr marL="0" marR="0" lvl="0" indent="0" algn="ctr" defTabSz="914400" rtl="0" eaLnBrk="1" fontAlgn="auto" latinLnBrk="0" hangingPunct="1">
              <a:lnSpc>
                <a:spcPct val="80000"/>
              </a:lnSpc>
              <a:spcBef>
                <a:spcPct val="0"/>
              </a:spcBef>
              <a:spcAft>
                <a:spcPts val="0"/>
              </a:spcAft>
              <a:buClrTx/>
              <a:buSzTx/>
              <a:buFont typeface="Arial" panose="020B0604020202090204" pitchFamily="34" charset="0"/>
              <a:buNone/>
              <a:defRPr/>
            </a:pPr>
            <a:r>
              <a:rPr lang="en-US" altLang="zh-CN" sz="240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sym typeface="+mn-ea"/>
              </a:rPr>
              <a:t>洛川会议</a:t>
            </a:r>
            <a:endParaRPr lang="en-US" altLang="zh-CN" sz="240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sym typeface="+mn-ea"/>
            </a:endParaRPr>
          </a:p>
        </p:txBody>
      </p:sp>
      <p:sp>
        <p:nvSpPr>
          <p:cNvPr id="16" name="文本框 15"/>
          <p:cNvSpPr txBox="1"/>
          <p:nvPr/>
        </p:nvSpPr>
        <p:spPr bwMode="auto">
          <a:xfrm>
            <a:off x="2047240" y="5086985"/>
            <a:ext cx="3377565" cy="423545"/>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numCol="1" spcCol="0" rtlCol="0" fromWordArt="0" anchor="t" anchorCtr="0" forceAA="0" compatLnSpc="0">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9pPr>
          </a:lstStyle>
          <a:p>
            <a:pPr lvl="0" algn="ctr" eaLnBrk="1" hangingPunct="1">
              <a:lnSpc>
                <a:spcPct val="90000"/>
              </a:lnSpc>
              <a:spcBef>
                <a:spcPts val="0"/>
              </a:spcBef>
              <a:spcAft>
                <a:spcPts val="0"/>
              </a:spcAft>
              <a:buClrTx/>
              <a:buSzTx/>
              <a:buFontTx/>
              <a:buNone/>
              <a:defRPr/>
            </a:pPr>
            <a:r>
              <a:rPr lang="en-US" altLang="zh-CN" sz="2400" noProof="0" dirty="0">
                <a:ln w="0"/>
                <a:solidFill>
                  <a:srgbClr val="C00000"/>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sym typeface="微软雅黑 Light" panose="020B0502040204020203" pitchFamily="34" charset="-122"/>
              </a:rPr>
              <a:t>中共</a:t>
            </a:r>
            <a:r>
              <a:rPr lang="en-US" altLang="zh-CN" sz="240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sym typeface="微软雅黑 Light" panose="020B0502040204020203" pitchFamily="34" charset="-122"/>
              </a:rPr>
              <a:t>全面抗战路线形成</a:t>
            </a:r>
            <a:endParaRPr lang="en-US" altLang="zh-CN" sz="240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sym typeface="微软雅黑 Light" panose="020B0502040204020203" pitchFamily="34" charset="-122"/>
            </a:endParaRPr>
          </a:p>
        </p:txBody>
      </p:sp>
      <p:sp>
        <p:nvSpPr>
          <p:cNvPr id="17" name="TextBox 22"/>
          <p:cNvSpPr txBox="1">
            <a:spLocks noChangeArrowheads="1"/>
          </p:cNvSpPr>
          <p:nvPr/>
        </p:nvSpPr>
        <p:spPr bwMode="auto">
          <a:xfrm>
            <a:off x="5501640" y="4949825"/>
            <a:ext cx="18243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90204" pitchFamily="34" charset="0"/>
              <a:buNone/>
              <a:defRPr/>
            </a:pPr>
            <a:r>
              <a:rPr lang="en-US" altLang="zh-CN" sz="240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sym typeface="+mn-ea"/>
              </a:rPr>
              <a:t>1937.9.22</a:t>
            </a:r>
            <a:endParaRPr kumimoji="0" lang="en-US" altLang="zh-CN"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mn-cs"/>
              <a:sym typeface="+mn-ea"/>
            </a:endParaRPr>
          </a:p>
        </p:txBody>
      </p:sp>
      <p:sp>
        <p:nvSpPr>
          <p:cNvPr id="18" name="文本框 17"/>
          <p:cNvSpPr txBox="1"/>
          <p:nvPr/>
        </p:nvSpPr>
        <p:spPr bwMode="auto">
          <a:xfrm>
            <a:off x="7315835" y="4831715"/>
            <a:ext cx="4517390" cy="77978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rtlCol="0" anchor="t">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9pPr>
          </a:lstStyle>
          <a:p>
            <a:pPr lvl="0" algn="ctr" eaLnBrk="1" hangingPunct="1">
              <a:lnSpc>
                <a:spcPct val="80000"/>
              </a:lnSpc>
              <a:spcBef>
                <a:spcPts val="0"/>
              </a:spcBef>
              <a:spcAft>
                <a:spcPts val="0"/>
              </a:spcAft>
              <a:buClrTx/>
              <a:buSzTx/>
              <a:buFontTx/>
              <a:buNone/>
              <a:defRPr/>
            </a:pPr>
            <a:r>
              <a:rPr lang="en-US" altLang="zh-CN" sz="240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sym typeface="微软雅黑 Light" panose="020B0502040204020203" pitchFamily="34" charset="-122"/>
              </a:rPr>
              <a:t>国民党</a:t>
            </a:r>
            <a:r>
              <a:rPr lang="en-US" altLang="zh-CN" sz="2800" noProof="0" dirty="0">
                <a:ln w="0"/>
                <a:solidFill>
                  <a:srgbClr val="C00000"/>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sym typeface="微软雅黑 Light" panose="020B0502040204020203" pitchFamily="34" charset="-122"/>
              </a:rPr>
              <a:t>发表了中国共产党提出的国共合作抗战宣言</a:t>
            </a:r>
            <a:endParaRPr lang="en-US" altLang="zh-CN" sz="2800" noProof="0" dirty="0">
              <a:ln w="0"/>
              <a:solidFill>
                <a:srgbClr val="C00000"/>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sym typeface="微软雅黑 Light" panose="020B0502040204020203" pitchFamily="34" charset="-122"/>
            </a:endParaRPr>
          </a:p>
        </p:txBody>
      </p:sp>
      <p:sp>
        <p:nvSpPr>
          <p:cNvPr id="19" name="TextBox 22"/>
          <p:cNvSpPr txBox="1">
            <a:spLocks noChangeArrowheads="1"/>
          </p:cNvSpPr>
          <p:nvPr/>
        </p:nvSpPr>
        <p:spPr bwMode="auto">
          <a:xfrm>
            <a:off x="5569585" y="5511165"/>
            <a:ext cx="18332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90204" pitchFamily="34" charset="0"/>
              <a:buNone/>
              <a:defRPr/>
            </a:pPr>
            <a:r>
              <a:rPr lang="en-US" altLang="zh-CN" sz="240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sym typeface="+mn-ea"/>
              </a:rPr>
              <a:t>1937.9.23</a:t>
            </a:r>
            <a:endParaRPr kumimoji="0" lang="en-US" altLang="zh-CN"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mn-cs"/>
              <a:sym typeface="+mn-ea"/>
            </a:endParaRPr>
          </a:p>
        </p:txBody>
      </p:sp>
      <p:sp>
        <p:nvSpPr>
          <p:cNvPr id="20" name="文本框 19"/>
          <p:cNvSpPr txBox="1"/>
          <p:nvPr/>
        </p:nvSpPr>
        <p:spPr bwMode="auto">
          <a:xfrm>
            <a:off x="7402830" y="5661660"/>
            <a:ext cx="4789170" cy="73025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rtlCol="0" anchor="t">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9pPr>
          </a:lstStyle>
          <a:p>
            <a:pPr lvl="0" algn="ctr" eaLnBrk="1" hangingPunct="1">
              <a:lnSpc>
                <a:spcPct val="80000"/>
              </a:lnSpc>
              <a:spcBef>
                <a:spcPts val="0"/>
              </a:spcBef>
              <a:spcAft>
                <a:spcPts val="0"/>
              </a:spcAft>
              <a:buClrTx/>
              <a:buSzTx/>
              <a:buFontTx/>
              <a:buNone/>
              <a:defRPr/>
            </a:pPr>
            <a:r>
              <a:rPr lang="en-US" altLang="zh-CN" sz="240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sym typeface="+mn-ea"/>
              </a:rPr>
              <a:t>蒋介石承认中国共产党的合法地位，</a:t>
            </a:r>
            <a:r>
              <a:rPr lang="en-US" altLang="zh-CN" sz="2800" noProof="0" dirty="0">
                <a:ln w="0"/>
                <a:solidFill>
                  <a:srgbClr val="C00000"/>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sym typeface="+mn-ea"/>
              </a:rPr>
              <a:t>国共二次合作</a:t>
            </a:r>
            <a:r>
              <a:rPr lang="en-US" altLang="zh-CN" sz="280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sym typeface="+mn-ea"/>
              </a:rPr>
              <a:t>形成</a:t>
            </a:r>
            <a:endParaRPr lang="en-US" altLang="zh-CN" sz="2800" noProof="0" dirty="0">
              <a:ln w="0"/>
              <a:solidFill>
                <a:prstClr val="black"/>
              </a:solidFill>
              <a:effectLst>
                <a:outerShdw blurRad="38100" dist="19050" dir="2700000" algn="tl" rotWithShape="0">
                  <a:prstClr val="black">
                    <a:alpha val="40000"/>
                  </a:prstClr>
                </a:outerShdw>
              </a:effectLst>
              <a:uLnTx/>
              <a:uFillTx/>
              <a:latin typeface="方正清楷 简" panose="02000500000000000000" charset="-122"/>
              <a:ea typeface="方正清楷 简" panose="02000500000000000000" charset="-122"/>
              <a:cs typeface="方正清楷 简" panose="02000500000000000000" charset="-122"/>
              <a:sym typeface="+mn-ea"/>
            </a:endParaRPr>
          </a:p>
        </p:txBody>
      </p:sp>
      <p:sp>
        <p:nvSpPr>
          <p:cNvPr id="2" name="文本框 29"/>
          <p:cNvSpPr txBox="1"/>
          <p:nvPr/>
        </p:nvSpPr>
        <p:spPr>
          <a:xfrm>
            <a:off x="0" y="24765"/>
            <a:ext cx="12192635" cy="706755"/>
          </a:xfrm>
          <a:prstGeom prst="rect">
            <a:avLst/>
          </a:prstGeom>
          <a:noFill/>
          <a:ln w="28575" cmpd="sng">
            <a:noFill/>
            <a:prstDash val="solid"/>
          </a:ln>
        </p:spPr>
        <p:txBody>
          <a:bodyPr wrap="square" anchor="t" anchorCtr="0">
            <a:spAutoFit/>
          </a:bodyPr>
          <a:p>
            <a:pPr algn="ctr">
              <a:lnSpc>
                <a:spcPct val="125000"/>
              </a:lnSpc>
              <a:buClrTx/>
              <a:buSzTx/>
              <a:buFontTx/>
            </a:pPr>
            <a:r>
              <a:rPr lang="zh-CN" altLang="en-US" sz="3200" dirty="0">
                <a:latin typeface="方正清楷 简" panose="02000500000000000000" charset="-122"/>
                <a:ea typeface="方正清楷 简" panose="02000500000000000000" charset="-122"/>
                <a:sym typeface="+mn-ea"/>
              </a:rPr>
              <a:t>梳理：梳理教材，补全</a:t>
            </a:r>
            <a:r>
              <a:rPr lang="zh-CN" altLang="en-US" sz="3200" dirty="0">
                <a:solidFill>
                  <a:srgbClr val="C00000"/>
                </a:solidFill>
                <a:effectLst>
                  <a:outerShdw blurRad="38100" dist="38100" dir="2700000" algn="tl">
                    <a:srgbClr val="000000">
                      <a:alpha val="43137"/>
                    </a:srgbClr>
                  </a:outerShdw>
                </a:effectLst>
                <a:latin typeface="方正清楷 简" panose="02000500000000000000" charset="-122"/>
                <a:ea typeface="方正清楷 简" panose="02000500000000000000" charset="-122"/>
                <a:sym typeface="+mn-ea"/>
              </a:rPr>
              <a:t>抗日民族统一战线的形成过程，</a:t>
            </a:r>
            <a:r>
              <a:rPr lang="zh-CN" altLang="en-US" sz="3200" dirty="0">
                <a:latin typeface="方正清楷 简" panose="02000500000000000000" charset="-122"/>
                <a:ea typeface="方正清楷 简" panose="02000500000000000000" charset="-122"/>
                <a:sym typeface="+mn-ea"/>
              </a:rPr>
              <a:t>总结其成因？</a:t>
            </a:r>
            <a:endParaRPr lang="zh-CN" altLang="en-US" sz="3200" dirty="0">
              <a:latin typeface="方正清楷 简" panose="02000500000000000000" charset="-122"/>
              <a:ea typeface="方正清楷 简" panose="02000500000000000000" charset="-122"/>
              <a:sym typeface="+mn-ea"/>
            </a:endParaRPr>
          </a:p>
        </p:txBody>
      </p:sp>
      <p:sp>
        <p:nvSpPr>
          <p:cNvPr id="3" name="文本框 2"/>
          <p:cNvSpPr txBox="1"/>
          <p:nvPr/>
        </p:nvSpPr>
        <p:spPr>
          <a:xfrm>
            <a:off x="3634740" y="6119495"/>
            <a:ext cx="4525010" cy="478155"/>
          </a:xfrm>
          <a:prstGeom prst="rect">
            <a:avLst/>
          </a:prstGeom>
          <a:noFill/>
          <a:ln>
            <a:solidFill>
              <a:schemeClr val="tx1"/>
            </a:solid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spAutoFit/>
          </a:bodyPr>
          <a:p>
            <a:pPr lvl="0" algn="l">
              <a:lnSpc>
                <a:spcPct val="90000"/>
              </a:lnSpc>
              <a:buClrTx/>
              <a:buSzTx/>
              <a:buFontTx/>
            </a:pPr>
            <a:r>
              <a:rPr lang="zh-CN" altLang="en-US" sz="2800">
                <a:solidFill>
                  <a:srgbClr val="FF0000"/>
                </a:solidFill>
                <a:highlight>
                  <a:srgbClr val="FFFF00"/>
                </a:highlight>
                <a:latin typeface="华文中宋" panose="02010600040101010101" charset="-122"/>
                <a:ea typeface="华文中宋" panose="02010600040101010101" charset="-122"/>
                <a:sym typeface="+mn-ea"/>
              </a:rPr>
              <a:t>抗日民族统一战线正式形成</a:t>
            </a:r>
            <a:endParaRPr lang="zh-CN" altLang="en-US" sz="2800">
              <a:solidFill>
                <a:srgbClr val="FF0000"/>
              </a:solidFill>
              <a:highlight>
                <a:srgbClr val="FFFF00"/>
              </a:highlight>
              <a:latin typeface="华文中宋" panose="02010600040101010101" charset="-122"/>
              <a:ea typeface="华文中宋" panose="02010600040101010101" charset="-122"/>
              <a:sym typeface="+mn-ea"/>
            </a:endParaRPr>
          </a:p>
        </p:txBody>
      </p:sp>
      <p:sp>
        <p:nvSpPr>
          <p:cNvPr id="7" name="椭圆 6"/>
          <p:cNvSpPr/>
          <p:nvPr/>
        </p:nvSpPr>
        <p:spPr>
          <a:xfrm>
            <a:off x="7871460" y="911225"/>
            <a:ext cx="1288415" cy="862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latin typeface="方正清楷 简" panose="02000500000000000000" charset="-122"/>
                <a:ea typeface="方正清楷 简" panose="02000500000000000000" charset="-122"/>
              </a:rPr>
              <a:t>根本原因</a:t>
            </a:r>
            <a:endParaRPr lang="zh-CN" altLang="en-US" sz="2400">
              <a:latin typeface="方正清楷 简" panose="02000500000000000000" charset="-122"/>
              <a:ea typeface="方正清楷 简" panose="02000500000000000000" charset="-122"/>
            </a:endParaRPr>
          </a:p>
        </p:txBody>
      </p:sp>
      <p:sp>
        <p:nvSpPr>
          <p:cNvPr id="13" name="文本框 12"/>
          <p:cNvSpPr txBox="1"/>
          <p:nvPr/>
        </p:nvSpPr>
        <p:spPr>
          <a:xfrm>
            <a:off x="294640" y="4218940"/>
            <a:ext cx="3832860" cy="460375"/>
          </a:xfrm>
          <a:prstGeom prst="rect">
            <a:avLst/>
          </a:prstGeom>
          <a:noFill/>
        </p:spPr>
        <p:txBody>
          <a:bodyPr wrap="square" rtlCol="0" anchor="t">
            <a:spAutoFit/>
          </a:bodyPr>
          <a:p>
            <a:pPr algn="l" defTabSz="685800">
              <a:spcBef>
                <a:spcPts val="0"/>
              </a:spcBef>
              <a:spcAft>
                <a:spcPts val="0"/>
              </a:spcAft>
              <a:buClrTx/>
              <a:buSzTx/>
              <a:buFontTx/>
              <a:defRPr/>
            </a:pPr>
            <a:r>
              <a:rPr lang="zh-CN" altLang="en-US" sz="2400" b="1" noProof="0" dirty="0">
                <a:ln>
                  <a:noFill/>
                </a:ln>
                <a:solidFill>
                  <a:srgbClr val="FF0000"/>
                </a:solidFill>
                <a:effectLst/>
                <a:uLnTx/>
                <a:uFillTx/>
                <a:latin typeface="华文中宋" panose="02010600040101010101" charset="-122"/>
                <a:ea typeface="华文中宋" panose="02010600040101010101" charset="-122"/>
                <a:cs typeface="楷体" panose="02010609060101010101" charset="-122"/>
                <a:sym typeface="+mn-ea"/>
              </a:rPr>
              <a:t>中国共产党的主观努力</a:t>
            </a:r>
            <a:endParaRPr lang="zh-CN" altLang="en-US" sz="2400" b="1" noProof="0" dirty="0">
              <a:ln>
                <a:noFill/>
              </a:ln>
              <a:solidFill>
                <a:srgbClr val="FF0000"/>
              </a:solidFill>
              <a:effectLst/>
              <a:uLnTx/>
              <a:uFillTx/>
              <a:latin typeface="华文中宋" panose="02010600040101010101" charset="-122"/>
              <a:ea typeface="华文中宋" panose="02010600040101010101" charset="-122"/>
              <a:cs typeface="楷体" panose="02010609060101010101" charset="-122"/>
              <a:sym typeface="+mn-ea"/>
            </a:endParaRPr>
          </a:p>
        </p:txBody>
      </p:sp>
      <p:sp>
        <p:nvSpPr>
          <p:cNvPr id="14" name="椭圆 13"/>
          <p:cNvSpPr/>
          <p:nvPr/>
        </p:nvSpPr>
        <p:spPr>
          <a:xfrm>
            <a:off x="1141095" y="3386455"/>
            <a:ext cx="1208405" cy="862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latin typeface="方正清楷 简" panose="02000500000000000000" charset="-122"/>
                <a:ea typeface="方正清楷 简" panose="02000500000000000000" charset="-122"/>
              </a:rPr>
              <a:t>主要原因</a:t>
            </a:r>
            <a:endParaRPr lang="zh-CN" altLang="en-US" sz="2400">
              <a:latin typeface="方正清楷 简" panose="02000500000000000000" charset="-122"/>
              <a:ea typeface="方正清楷 简" panose="02000500000000000000" charset="-122"/>
            </a:endParaRPr>
          </a:p>
        </p:txBody>
      </p:sp>
      <p:sp>
        <p:nvSpPr>
          <p:cNvPr id="21" name="文本框 20"/>
          <p:cNvSpPr txBox="1"/>
          <p:nvPr/>
        </p:nvSpPr>
        <p:spPr>
          <a:xfrm>
            <a:off x="193675" y="4566285"/>
            <a:ext cx="3542665" cy="460375"/>
          </a:xfrm>
          <a:prstGeom prst="rect">
            <a:avLst/>
          </a:prstGeom>
          <a:noFill/>
        </p:spPr>
        <p:txBody>
          <a:bodyPr wrap="none" rtlCol="0" anchor="t">
            <a:spAutoFit/>
          </a:bodyPr>
          <a:p>
            <a:pPr algn="l" defTabSz="685800">
              <a:spcBef>
                <a:spcPts val="0"/>
              </a:spcBef>
              <a:spcAft>
                <a:spcPts val="0"/>
              </a:spcAft>
              <a:buClrTx/>
              <a:buSzTx/>
              <a:buFontTx/>
              <a:defRPr/>
            </a:pPr>
            <a:r>
              <a:rPr lang="zh-CN" altLang="en-US" sz="2400" b="1" noProof="0" dirty="0">
                <a:ln>
                  <a:noFill/>
                </a:ln>
                <a:solidFill>
                  <a:srgbClr val="FF0000"/>
                </a:solidFill>
                <a:effectLst/>
                <a:uLnTx/>
                <a:uFillTx/>
                <a:latin typeface="华文中宋" panose="02010600040101010101" charset="-122"/>
                <a:ea typeface="华文中宋" panose="02010600040101010101" charset="-122"/>
                <a:cs typeface="楷体" panose="02010609060101010101" charset="-122"/>
                <a:sym typeface="+mn-ea"/>
              </a:rPr>
              <a:t>各界爱国人士的共同推动</a:t>
            </a:r>
            <a:endParaRPr lang="zh-CN" altLang="en-US" sz="2400" b="1" noProof="0" dirty="0">
              <a:ln>
                <a:noFill/>
              </a:ln>
              <a:solidFill>
                <a:srgbClr val="FF0000"/>
              </a:solidFill>
              <a:effectLst/>
              <a:uLnTx/>
              <a:uFillTx/>
              <a:latin typeface="华文中宋" panose="02010600040101010101" charset="-122"/>
              <a:ea typeface="华文中宋" panose="02010600040101010101" charset="-122"/>
              <a:cs typeface="楷体" panose="02010609060101010101" charset="-122"/>
              <a:sym typeface="+mn-ea"/>
            </a:endParaRPr>
          </a:p>
        </p:txBody>
      </p:sp>
      <p:sp>
        <p:nvSpPr>
          <p:cNvPr id="25" name="椭圆 24"/>
          <p:cNvSpPr/>
          <p:nvPr/>
        </p:nvSpPr>
        <p:spPr>
          <a:xfrm>
            <a:off x="7091045" y="2110740"/>
            <a:ext cx="1208405" cy="862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latin typeface="方正清楷 简" panose="02000500000000000000" charset="-122"/>
                <a:ea typeface="方正清楷 简" panose="02000500000000000000" charset="-122"/>
              </a:rPr>
              <a:t>关键转折</a:t>
            </a:r>
            <a:endParaRPr lang="zh-CN" altLang="en-US" sz="2400">
              <a:latin typeface="方正清楷 简" panose="02000500000000000000" charset="-122"/>
              <a:ea typeface="方正清楷 简" panose="02000500000000000000" charset="-122"/>
            </a:endParaRPr>
          </a:p>
        </p:txBody>
      </p:sp>
      <p:grpSp>
        <p:nvGrpSpPr>
          <p:cNvPr id="31" name="组合 30"/>
          <p:cNvGrpSpPr/>
          <p:nvPr/>
        </p:nvGrpSpPr>
        <p:grpSpPr>
          <a:xfrm>
            <a:off x="931545" y="1444625"/>
            <a:ext cx="2872740" cy="4166870"/>
            <a:chOff x="1467" y="2275"/>
            <a:chExt cx="4524" cy="6562"/>
          </a:xfrm>
        </p:grpSpPr>
        <p:sp>
          <p:nvSpPr>
            <p:cNvPr id="28" name="椭圆 27"/>
            <p:cNvSpPr/>
            <p:nvPr/>
          </p:nvSpPr>
          <p:spPr>
            <a:xfrm>
              <a:off x="1467" y="2275"/>
              <a:ext cx="1240" cy="1070"/>
            </a:xfrm>
            <a:prstGeom prst="ellipse">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29" name="椭圆 28"/>
            <p:cNvSpPr/>
            <p:nvPr/>
          </p:nvSpPr>
          <p:spPr>
            <a:xfrm>
              <a:off x="4751" y="5574"/>
              <a:ext cx="1240" cy="1070"/>
            </a:xfrm>
            <a:prstGeom prst="ellipse">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30" name="椭圆 29"/>
            <p:cNvSpPr/>
            <p:nvPr/>
          </p:nvSpPr>
          <p:spPr>
            <a:xfrm>
              <a:off x="3355" y="7767"/>
              <a:ext cx="1240" cy="1070"/>
            </a:xfrm>
            <a:prstGeom prst="ellipse">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sp>
        <p:nvSpPr>
          <p:cNvPr id="100" name="矩形 99"/>
          <p:cNvSpPr/>
          <p:nvPr/>
        </p:nvSpPr>
        <p:spPr>
          <a:xfrm>
            <a:off x="5755640" y="645160"/>
            <a:ext cx="6179820" cy="5477510"/>
          </a:xfrm>
          <a:prstGeom prst="rect">
            <a:avLst/>
          </a:prstGeom>
          <a:solidFill>
            <a:schemeClr val="bg2">
              <a:lumMod val="85000"/>
              <a:alpha val="95000"/>
            </a:schemeClr>
          </a:solidFill>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spAutoFit/>
          </a:bodyPr>
          <a:p>
            <a:pPr lvl="0" algn="just">
              <a:lnSpc>
                <a:spcPct val="125000"/>
              </a:lnSpc>
              <a:buClrTx/>
              <a:buSzTx/>
              <a:buFontTx/>
            </a:pPr>
            <a:r>
              <a:rPr lang="zh-CN" altLang="en-US" sz="2800" b="1" dirty="0" smtClean="0">
                <a:solidFill>
                  <a:schemeClr val="tx1"/>
                </a:solidFill>
                <a:effectLst/>
                <a:latin typeface="华文楷体" panose="02010600040101010101" charset="-122"/>
                <a:ea typeface="华文楷体" panose="02010600040101010101" charset="-122"/>
                <a:cs typeface="华文楷体" panose="02010600040101010101" charset="-122"/>
                <a:sym typeface="+mn-ea"/>
              </a:rPr>
              <a:t>中国共产党的任务，就是把红军的活动和全国的工人、农民、学生、小资产阶级和民族资产阶级的</a:t>
            </a:r>
            <a:r>
              <a:rPr lang="zh-CN" altLang="en-US" sz="2800" b="1" dirty="0" smtClean="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sym typeface="+mn-ea"/>
              </a:rPr>
              <a:t>一切活动汇合起来</a:t>
            </a:r>
            <a:r>
              <a:rPr lang="zh-CN" altLang="en-US" sz="2800" b="1" dirty="0" smtClean="0">
                <a:solidFill>
                  <a:schemeClr val="tx1"/>
                </a:solidFill>
                <a:effectLst/>
                <a:latin typeface="华文楷体" panose="02010600040101010101" charset="-122"/>
                <a:ea typeface="华文楷体" panose="02010600040101010101" charset="-122"/>
                <a:cs typeface="华文楷体" panose="02010600040101010101" charset="-122"/>
                <a:sym typeface="+mn-ea"/>
              </a:rPr>
              <a:t>形成一个统一的民族革命战线。这个统一战线必须</a:t>
            </a:r>
            <a:r>
              <a:rPr lang="zh-CN" altLang="en-US" sz="2800" b="1" dirty="0" smtClean="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sym typeface="+mn-ea"/>
              </a:rPr>
              <a:t>由中国共产党来领导</a:t>
            </a:r>
            <a:r>
              <a:rPr lang="zh-CN" altLang="en-US" sz="2800" b="1" dirty="0" smtClean="0">
                <a:solidFill>
                  <a:schemeClr val="tx1"/>
                </a:solidFill>
                <a:effectLst/>
                <a:latin typeface="华文楷体" panose="02010600040101010101" charset="-122"/>
                <a:ea typeface="华文楷体" panose="02010600040101010101" charset="-122"/>
                <a:cs typeface="华文楷体" panose="02010600040101010101" charset="-122"/>
                <a:sym typeface="+mn-ea"/>
              </a:rPr>
              <a:t>。共产党和红军是抗日民族统一战线的</a:t>
            </a:r>
            <a:r>
              <a:rPr lang="zh-CN" altLang="en-US" sz="2800" b="1" dirty="0" smtClean="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sym typeface="+mn-ea"/>
              </a:rPr>
              <a:t>发起人</a:t>
            </a:r>
            <a:r>
              <a:rPr lang="zh-CN" altLang="en-US" sz="2800" b="1" dirty="0" smtClean="0">
                <a:solidFill>
                  <a:schemeClr val="tx1"/>
                </a:solidFill>
                <a:effectLst/>
                <a:latin typeface="华文楷体" panose="02010600040101010101" charset="-122"/>
                <a:ea typeface="华文楷体" panose="02010600040101010101" charset="-122"/>
                <a:cs typeface="华文楷体" panose="02010600040101010101" charset="-122"/>
                <a:sym typeface="+mn-ea"/>
              </a:rPr>
              <a:t>，要成为</a:t>
            </a:r>
            <a:r>
              <a:rPr lang="zh-CN" altLang="en-US" sz="2800" b="1" dirty="0" smtClean="0">
                <a:solidFill>
                  <a:srgbClr val="C00000"/>
                </a:solidFill>
                <a:effectLst>
                  <a:outerShdw blurRad="38100" dist="38100" dir="2700000" algn="tl">
                    <a:srgbClr val="000000">
                      <a:alpha val="43137"/>
                    </a:srgbClr>
                  </a:outerShdw>
                </a:effectLst>
                <a:latin typeface="华文楷体" panose="02010600040101010101" charset="-122"/>
                <a:ea typeface="华文楷体" panose="02010600040101010101" charset="-122"/>
                <a:cs typeface="华文楷体" panose="02010600040101010101" charset="-122"/>
                <a:sym typeface="+mn-ea"/>
              </a:rPr>
              <a:t>抗日政府抗日军队坚强的台柱子</a:t>
            </a:r>
            <a:r>
              <a:rPr lang="zh-CN" altLang="en-US" sz="2800" b="1" dirty="0" smtClean="0">
                <a:solidFill>
                  <a:schemeClr val="tx1"/>
                </a:solidFill>
                <a:effectLst/>
                <a:latin typeface="华文楷体" panose="02010600040101010101" charset="-122"/>
                <a:ea typeface="华文楷体" panose="02010600040101010101" charset="-122"/>
                <a:cs typeface="华文楷体" panose="02010600040101010101" charset="-122"/>
                <a:sym typeface="+mn-ea"/>
              </a:rPr>
              <a:t>。</a:t>
            </a:r>
            <a:endParaRPr lang="zh-CN" altLang="en-US" sz="2800" b="1" dirty="0" smtClean="0">
              <a:solidFill>
                <a:schemeClr val="tx1"/>
              </a:solidFill>
              <a:effectLst/>
              <a:latin typeface="华文楷体" panose="02010600040101010101" charset="-122"/>
              <a:ea typeface="华文楷体" panose="02010600040101010101" charset="-122"/>
              <a:cs typeface="华文楷体" panose="02010600040101010101" charset="-122"/>
              <a:sym typeface="+mn-ea"/>
            </a:endParaRPr>
          </a:p>
          <a:p>
            <a:pPr lvl="0" algn="just">
              <a:lnSpc>
                <a:spcPct val="125000"/>
              </a:lnSpc>
              <a:buClrTx/>
              <a:buSzTx/>
              <a:buFontTx/>
            </a:pPr>
            <a:r>
              <a:rPr lang="en-US" altLang="zh-CN" sz="2800" b="1" dirty="0" smtClean="0">
                <a:solidFill>
                  <a:schemeClr val="tx1"/>
                </a:solidFill>
                <a:effectLst/>
                <a:latin typeface="华文楷体" panose="02010600040101010101" charset="-122"/>
                <a:ea typeface="华文楷体" panose="02010600040101010101" charset="-122"/>
                <a:cs typeface="华文楷体" panose="02010600040101010101" charset="-122"/>
                <a:sym typeface="+mn-ea"/>
              </a:rPr>
              <a:t>——</a:t>
            </a:r>
            <a:r>
              <a:rPr lang="zh-CN" altLang="en-US" sz="2800" b="1" dirty="0" smtClean="0">
                <a:solidFill>
                  <a:schemeClr val="tx1"/>
                </a:solidFill>
                <a:effectLst/>
                <a:latin typeface="华文楷体" panose="02010600040101010101" charset="-122"/>
                <a:ea typeface="华文楷体" panose="02010600040101010101" charset="-122"/>
                <a:cs typeface="华文楷体" panose="02010600040101010101" charset="-122"/>
                <a:sym typeface="+mn-ea"/>
              </a:rPr>
              <a:t>毛泽东《论反对日本帝国主义的策略》</a:t>
            </a:r>
            <a:endParaRPr lang="zh-CN" altLang="en-US" sz="2800" b="1" dirty="0" smtClean="0">
              <a:solidFill>
                <a:schemeClr val="tx1"/>
              </a:solidFill>
              <a:effectLst/>
              <a:latin typeface="华文楷体" panose="02010600040101010101" charset="-122"/>
              <a:ea typeface="华文楷体" panose="02010600040101010101" charset="-122"/>
              <a:cs typeface="华文楷体" panose="02010600040101010101" charset="-122"/>
              <a:sym typeface="+mn-ea"/>
            </a:endParaRPr>
          </a:p>
        </p:txBody>
      </p:sp>
      <p:sp>
        <p:nvSpPr>
          <p:cNvPr id="26" name="文本框 25"/>
          <p:cNvSpPr txBox="1"/>
          <p:nvPr/>
        </p:nvSpPr>
        <p:spPr>
          <a:xfrm>
            <a:off x="5765800" y="5387975"/>
            <a:ext cx="6227445" cy="706755"/>
          </a:xfrm>
          <a:prstGeom prst="rect">
            <a:avLst/>
          </a:prstGeom>
          <a:solidFill>
            <a:srgbClr val="FF0000"/>
          </a:solidFill>
        </p:spPr>
        <p:txBody>
          <a:bodyPr wrap="square" rtlCol="0" anchor="t">
            <a:spAutoFit/>
          </a:bodyPr>
          <a:p>
            <a:pPr algn="ctr"/>
            <a:r>
              <a:rPr lang="zh-CN" altLang="en-US" sz="4000" b="1">
                <a:solidFill>
                  <a:schemeClr val="bg1"/>
                </a:solidFill>
                <a:latin typeface="华文中宋" panose="02010600040101010101" charset="-122"/>
                <a:ea typeface="华文中宋" panose="02010600040101010101" charset="-122"/>
                <a:cs typeface="华文中宋" panose="02010600040101010101" charset="-122"/>
                <a:sym typeface="+mn-ea"/>
              </a:rPr>
              <a:t>中国共产党是中流砥柱</a:t>
            </a:r>
            <a:endParaRPr lang="zh-CN" altLang="en-US" sz="4000" b="1">
              <a:solidFill>
                <a:schemeClr val="bg1"/>
              </a:solidFill>
              <a:latin typeface="华文中宋" panose="02010600040101010101" charset="-122"/>
              <a:ea typeface="华文中宋" panose="02010600040101010101" charset="-122"/>
              <a:cs typeface="华文中宋" panose="02010600040101010101" charset="-122"/>
              <a:sym typeface="+mn-ea"/>
            </a:endParaRPr>
          </a:p>
        </p:txBody>
      </p:sp>
      <p:sp>
        <p:nvSpPr>
          <p:cNvPr id="32" name="文本框 29"/>
          <p:cNvSpPr txBox="1"/>
          <p:nvPr/>
        </p:nvSpPr>
        <p:spPr>
          <a:xfrm>
            <a:off x="-257175" y="119380"/>
            <a:ext cx="12192635" cy="706755"/>
          </a:xfrm>
          <a:prstGeom prst="rect">
            <a:avLst/>
          </a:prstGeom>
          <a:noFill/>
          <a:ln w="28575" cmpd="sng">
            <a:noFill/>
            <a:prstDash val="solid"/>
          </a:ln>
        </p:spPr>
        <p:txBody>
          <a:bodyPr wrap="square" anchor="t" anchorCtr="0">
            <a:spAutoFit/>
          </a:bodyPr>
          <a:p>
            <a:pPr algn="ctr">
              <a:lnSpc>
                <a:spcPct val="125000"/>
              </a:lnSpc>
              <a:buClrTx/>
              <a:buSzTx/>
              <a:buFontTx/>
            </a:pPr>
            <a:r>
              <a:rPr lang="zh-CN" altLang="en-US" sz="3200" dirty="0">
                <a:latin typeface="方正清楷 简" panose="02000500000000000000" charset="-122"/>
                <a:ea typeface="方正清楷 简" panose="02000500000000000000" charset="-122"/>
                <a:sym typeface="+mn-ea"/>
              </a:rPr>
              <a:t>归纳：中国共产党在抗日民族统一战线建立的过程中有何作用？</a:t>
            </a:r>
            <a:endParaRPr lang="en-US" altLang="zh-CN" sz="3200" dirty="0">
              <a:latin typeface="方正清楷 简" panose="02000500000000000000" charset="-122"/>
              <a:ea typeface="方正清楷 简" panose="02000500000000000000"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linds(horizontal)">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1"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blinds(horizontal)">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blinds(horizontal)">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blinds(horizontal)">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blinds(horizontal)">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blinds(horizontal)">
                                      <p:cBhvr>
                                        <p:cTn id="66" dur="500"/>
                                        <p:tgtEl>
                                          <p:spTgt spid="16"/>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blinds(horizontal)">
                                      <p:cBhvr>
                                        <p:cTn id="71" dur="500"/>
                                        <p:tgtEl>
                                          <p:spTgt spid="17"/>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blinds(horizontal)">
                                      <p:cBhvr>
                                        <p:cTn id="76" dur="500"/>
                                        <p:tgtEl>
                                          <p:spTgt spid="18"/>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blinds(horizontal)">
                                      <p:cBhvr>
                                        <p:cTn id="81" dur="500"/>
                                        <p:tgtEl>
                                          <p:spTgt spid="19"/>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blinds(horizontal)">
                                      <p:cBhvr>
                                        <p:cTn id="86" dur="500"/>
                                        <p:tgtEl>
                                          <p:spTgt spid="20"/>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blinds(horizontal)">
                                      <p:cBhvr>
                                        <p:cTn id="91" dur="500"/>
                                        <p:tgtEl>
                                          <p:spTgt spid="24"/>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3"/>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6"/>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7"/>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14"/>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3"/>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21"/>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grpId="0" nodeType="clickEffect">
                                  <p:stCondLst>
                                    <p:cond delay="0"/>
                                  </p:stCondLst>
                                  <p:childTnLst>
                                    <p:animEffect transition="out" filter="fade">
                                      <p:cBhvr>
                                        <p:cTn id="119" dur="500"/>
                                        <p:tgtEl>
                                          <p:spTgt spid="2"/>
                                        </p:tgtEl>
                                      </p:cBhvr>
                                    </p:animEffect>
                                    <p:set>
                                      <p:cBhvr>
                                        <p:cTn id="120" dur="1" fill="hold">
                                          <p:stCondLst>
                                            <p:cond delay="499"/>
                                          </p:stCondLst>
                                        </p:cTn>
                                        <p:tgtEl>
                                          <p:spTgt spid="2"/>
                                        </p:tgtEl>
                                        <p:attrNameLst>
                                          <p:attrName>style.visibility</p:attrName>
                                        </p:attrNameLst>
                                      </p:cBhvr>
                                      <p:to>
                                        <p:strVal val="hidden"/>
                                      </p:to>
                                    </p:set>
                                  </p:childTnLst>
                                </p:cTn>
                              </p:par>
                              <p:par>
                                <p:cTn id="121" presetID="22" presetClass="entr" presetSubtype="1"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wipe(up)">
                                      <p:cBhvr>
                                        <p:cTn id="123" dur="500"/>
                                        <p:tgtEl>
                                          <p:spTgt spid="32"/>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31"/>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100"/>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grpId="0" nodeType="clickEffect">
                                  <p:stCondLst>
                                    <p:cond delay="0"/>
                                  </p:stCondLst>
                                  <p:childTnLst>
                                    <p:set>
                                      <p:cBhvr>
                                        <p:cTn id="133" dur="1" fill="hold">
                                          <p:stCondLst>
                                            <p:cond delay="0"/>
                                          </p:stCondLst>
                                        </p:cTn>
                                        <p:tgtEl>
                                          <p:spTgt spid="26"/>
                                        </p:tgtEl>
                                        <p:attrNameLst>
                                          <p:attrName>style.visibility</p:attrName>
                                        </p:attrNameLst>
                                      </p:cBhvr>
                                      <p:to>
                                        <p:strVal val="visible"/>
                                      </p:to>
                                    </p:set>
                                    <p:animEffect transition="in" filter="wipe(up)">
                                      <p:cBhvr>
                                        <p:cTn id="1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0" grpId="0" bldLvl="0" animBg="1"/>
      <p:bldP spid="7" grpId="0" bldLvl="0" animBg="1"/>
      <p:bldP spid="14" grpId="0" bldLvl="0" animBg="1"/>
      <p:bldP spid="13" grpId="0"/>
      <p:bldP spid="21" grpId="0"/>
      <p:bldP spid="25" grpId="0" bldLvl="0" animBg="1"/>
      <p:bldP spid="6" grpId="0"/>
      <p:bldP spid="26" grpId="0" bldLvl="0" animBg="1"/>
      <p:bldP spid="100" grpId="0" bldLvl="0" animBg="1"/>
      <p:bldP spid="2" grpId="0"/>
      <p:bldP spid="32" grpId="0"/>
      <p:bldP spid="22" grpId="0"/>
      <p:bldP spid="5" grpId="0"/>
      <p:bldP spid="23" grpId="0"/>
      <p:bldP spid="6" grpId="1"/>
      <p:bldP spid="27" grpId="0"/>
      <p:bldP spid="49" grpId="0"/>
      <p:bldP spid="11" grpId="0"/>
      <p:bldP spid="12" grpId="0"/>
      <p:bldP spid="15" grpId="0"/>
      <p:bldP spid="16" grpId="0"/>
      <p:bldP spid="17" grpId="0"/>
      <p:bldP spid="18" grpId="0"/>
      <p:bldP spid="20" grpId="0"/>
      <p:bldP spid="24" grpId="0" bldLvl="0" animBg="1"/>
      <p:bldP spid="19" grpId="0"/>
      <p:bldP spid="44" grpId="0" bldLvl="0" animBg="1"/>
      <p:bldP spid="9"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1"/>
          <a:stretch>
            <a:fillRect/>
          </a:stretch>
        </a:blipFill>
        <a:effectLst/>
      </p:bgPr>
    </p:bg>
    <p:spTree>
      <p:nvGrpSpPr>
        <p:cNvPr id="1" name=""/>
        <p:cNvGrpSpPr/>
        <p:nvPr/>
      </p:nvGrpSpPr>
      <p:grpSpPr>
        <a:xfrm>
          <a:off x="0" y="0"/>
          <a:ext cx="0" cy="0"/>
          <a:chOff x="0" y="0"/>
          <a:chExt cx="0" cy="0"/>
        </a:xfrm>
      </p:grpSpPr>
      <p:sp>
        <p:nvSpPr>
          <p:cNvPr id="45" name="矩形 44"/>
          <p:cNvSpPr/>
          <p:nvPr/>
        </p:nvSpPr>
        <p:spPr>
          <a:xfrm>
            <a:off x="0" y="0"/>
            <a:ext cx="12192000" cy="6858000"/>
          </a:xfrm>
          <a:prstGeom prst="rect">
            <a:avLst/>
          </a:prstGeom>
          <a:solidFill>
            <a:schemeClr val="lt1">
              <a:alpha val="75000"/>
            </a:schemeClr>
          </a:solidFill>
          <a:ln w="76200">
            <a:solidFill>
              <a:schemeClr val="bg2">
                <a:lumMod val="50000"/>
              </a:schemeClr>
            </a:solid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ct val="0"/>
              </a:spcBef>
              <a:spcAft>
                <a:spcPct val="0"/>
              </a:spcAft>
              <a:defRPr/>
            </a:pPr>
            <a:endParaRPr lang="zh-CN" altLang="en-US" sz="3200" b="1">
              <a:solidFill>
                <a:srgbClr val="C00000"/>
              </a:solidFill>
              <a:effectLst>
                <a:outerShdw blurRad="60007" dist="200025" dir="15000000" sy="30000" kx="-1800000" algn="bl" rotWithShape="0">
                  <a:prstClr val="black">
                    <a:alpha val="32000"/>
                  </a:prstClr>
                </a:outerShdw>
              </a:effectLst>
              <a:latin typeface="楷体" panose="02010609060101010101" charset="-122"/>
              <a:ea typeface="楷体" panose="02010609060101010101" charset="-122"/>
            </a:endParaRPr>
          </a:p>
        </p:txBody>
      </p:sp>
      <p:sp>
        <p:nvSpPr>
          <p:cNvPr id="17411" name="文本框 45">
            <a:hlinkClick r:id="rId2" action="ppaction://hlinksldjump"/>
          </p:cNvPr>
          <p:cNvSpPr txBox="1">
            <a:spLocks noChangeArrowheads="1"/>
          </p:cNvSpPr>
          <p:nvPr/>
        </p:nvSpPr>
        <p:spPr bwMode="auto">
          <a:xfrm>
            <a:off x="376238" y="254000"/>
            <a:ext cx="7138987" cy="641350"/>
          </a:xfrm>
          <a:prstGeom prst="rect">
            <a:avLst/>
          </a:prstGeom>
          <a:noFill/>
          <a:ln w="9525">
            <a:noFill/>
            <a:miter lim="800000"/>
          </a:ln>
        </p:spPr>
        <p:txBody>
          <a:bodyPr>
            <a:spAutoFit/>
          </a:bodyPr>
          <a:lstStyle/>
          <a:p>
            <a:r>
              <a:rPr lang="zh-CN" altLang="en-US" sz="3600" b="1">
                <a:latin typeface="汉仪尚巍手书简" panose="02010600030101010101"/>
                <a:ea typeface="微软雅黑" panose="020B0503020204020204" pitchFamily="34" charset="-122"/>
              </a:rPr>
              <a:t>三、日军侵华的暴行</a:t>
            </a:r>
            <a:endParaRPr lang="zh-CN" altLang="en-US" sz="3600" b="1">
              <a:latin typeface="汉仪尚巍手书简" panose="02010600030101010101"/>
              <a:ea typeface="微软雅黑" panose="020B0503020204020204" pitchFamily="34" charset="-122"/>
            </a:endParaRPr>
          </a:p>
        </p:txBody>
      </p:sp>
      <p:cxnSp>
        <p:nvCxnSpPr>
          <p:cNvPr id="47" name="直接连接符 46"/>
          <p:cNvCxnSpPr/>
          <p:nvPr/>
        </p:nvCxnSpPr>
        <p:spPr>
          <a:xfrm>
            <a:off x="358775" y="919163"/>
            <a:ext cx="5722938" cy="0"/>
          </a:xfrm>
          <a:prstGeom prst="line">
            <a:avLst/>
          </a:prstGeom>
          <a:ln w="25400"/>
        </p:spPr>
        <p:style>
          <a:lnRef idx="1">
            <a:srgbClr val="55666A"/>
          </a:lnRef>
          <a:fillRef idx="0">
            <a:srgbClr val="55666A"/>
          </a:fillRef>
          <a:effectRef idx="0">
            <a:srgbClr val="55666A"/>
          </a:effectRef>
          <a:fontRef idx="minor">
            <a:srgbClr val="000000"/>
          </a:fontRef>
        </p:style>
      </p:cxnSp>
      <p:grpSp>
        <p:nvGrpSpPr>
          <p:cNvPr id="17413" name="组合 65"/>
          <p:cNvGrpSpPr/>
          <p:nvPr/>
        </p:nvGrpSpPr>
        <p:grpSpPr>
          <a:xfrm>
            <a:off x="0" y="4872038"/>
            <a:ext cx="12138025" cy="1641475"/>
            <a:chOff x="-2" y="7673"/>
            <a:chExt cx="19115" cy="2584"/>
          </a:xfrm>
        </p:grpSpPr>
        <p:pic>
          <p:nvPicPr>
            <p:cNvPr id="67" name="图片 66"/>
            <p:cNvPicPr>
              <a:picLocks noChangeAspect="1"/>
            </p:cNvPicPr>
            <p:nvPr/>
          </p:nvPicPr>
          <p:blipFill>
            <a:blip r:embed="rId3"/>
            <a:srcRect t="13003" r="6836"/>
            <a:stretch>
              <a:fillRect/>
            </a:stretch>
          </p:blipFill>
          <p:spPr>
            <a:xfrm>
              <a:off x="-2" y="7701"/>
              <a:ext cx="4049" cy="2556"/>
            </a:xfrm>
            <a:prstGeom prst="rect">
              <a:avLst/>
            </a:prstGeom>
            <a:effectLst>
              <a:outerShdw blurRad="63500" sx="102000" sy="102000" algn="ctr" rotWithShape="0">
                <a:prstClr val="black">
                  <a:alpha val="40000"/>
                </a:prstClr>
              </a:outerShdw>
              <a:reflection blurRad="6350" stA="50000" endA="300" endPos="55500" dist="50800" dir="5400000" sy="-100000" algn="bl" rotWithShape="0"/>
            </a:effectLst>
          </p:spPr>
        </p:pic>
        <p:pic>
          <p:nvPicPr>
            <p:cNvPr id="68" name="图片 67"/>
            <p:cNvPicPr>
              <a:picLocks noChangeAspect="1"/>
            </p:cNvPicPr>
            <p:nvPr/>
          </p:nvPicPr>
          <p:blipFill>
            <a:blip r:embed="rId4"/>
            <a:stretch>
              <a:fillRect/>
            </a:stretch>
          </p:blipFill>
          <p:spPr>
            <a:xfrm>
              <a:off x="4061" y="7673"/>
              <a:ext cx="4316" cy="2557"/>
            </a:xfrm>
            <a:prstGeom prst="rect">
              <a:avLst/>
            </a:prstGeom>
            <a:effectLst>
              <a:outerShdw blurRad="63500" sx="102000" sy="102000" algn="ctr" rotWithShape="0">
                <a:prstClr val="black">
                  <a:alpha val="40000"/>
                </a:prstClr>
              </a:outerShdw>
              <a:reflection blurRad="6350" stA="50000" endA="300" endPos="55500" dist="50800" dir="5400000" sy="-100000" algn="bl" rotWithShape="0"/>
            </a:effectLst>
          </p:spPr>
        </p:pic>
        <p:pic>
          <p:nvPicPr>
            <p:cNvPr id="69" name="图片 68"/>
            <p:cNvPicPr>
              <a:picLocks noChangeAspect="1"/>
            </p:cNvPicPr>
            <p:nvPr/>
          </p:nvPicPr>
          <p:blipFill>
            <a:blip r:embed="rId5">
              <a:grayscl/>
            </a:blip>
            <a:srcRect l="17370" r="24019"/>
            <a:stretch>
              <a:fillRect/>
            </a:stretch>
          </p:blipFill>
          <p:spPr>
            <a:xfrm>
              <a:off x="8377" y="7701"/>
              <a:ext cx="3786" cy="2557"/>
            </a:xfrm>
            <a:prstGeom prst="rect">
              <a:avLst/>
            </a:prstGeom>
            <a:effectLst>
              <a:outerShdw blurRad="63500" sx="102000" sy="102000" algn="ctr" rotWithShape="0">
                <a:prstClr val="black">
                  <a:alpha val="40000"/>
                </a:prstClr>
              </a:outerShdw>
              <a:reflection blurRad="6350" stA="50000" endA="300" endPos="55500" dist="50800" dir="5400000" sy="-100000" algn="bl" rotWithShape="0"/>
            </a:effectLst>
          </p:spPr>
        </p:pic>
        <p:pic>
          <p:nvPicPr>
            <p:cNvPr id="70" name="图片 69"/>
            <p:cNvPicPr>
              <a:picLocks noChangeAspect="1"/>
            </p:cNvPicPr>
            <p:nvPr/>
          </p:nvPicPr>
          <p:blipFill>
            <a:blip r:embed="rId6"/>
            <a:srcRect l="12442"/>
            <a:stretch>
              <a:fillRect/>
            </a:stretch>
          </p:blipFill>
          <p:spPr>
            <a:xfrm>
              <a:off x="12163" y="7701"/>
              <a:ext cx="3744" cy="2557"/>
            </a:xfrm>
            <a:prstGeom prst="rect">
              <a:avLst/>
            </a:prstGeom>
            <a:effectLst>
              <a:outerShdw blurRad="63500" sx="102000" sy="102000" algn="ctr" rotWithShape="0">
                <a:prstClr val="black">
                  <a:alpha val="40000"/>
                </a:prstClr>
              </a:outerShdw>
              <a:reflection blurRad="6350" stA="50000" endA="300" endPos="55500" dist="50800" dir="5400000" sy="-100000" algn="bl" rotWithShape="0"/>
            </a:effectLst>
          </p:spPr>
        </p:pic>
        <p:pic>
          <p:nvPicPr>
            <p:cNvPr id="71" name="图片 70"/>
            <p:cNvPicPr>
              <a:picLocks noChangeAspect="1"/>
            </p:cNvPicPr>
            <p:nvPr/>
          </p:nvPicPr>
          <p:blipFill>
            <a:blip r:embed="rId7"/>
            <a:stretch>
              <a:fillRect/>
            </a:stretch>
          </p:blipFill>
          <p:spPr>
            <a:xfrm>
              <a:off x="15907" y="7701"/>
              <a:ext cx="3207" cy="2557"/>
            </a:xfrm>
            <a:prstGeom prst="rect">
              <a:avLst/>
            </a:prstGeom>
            <a:effectLst>
              <a:outerShdw blurRad="63500" sx="102000" sy="102000" algn="ctr" rotWithShape="0">
                <a:prstClr val="black">
                  <a:alpha val="40000"/>
                </a:prstClr>
              </a:outerShdw>
              <a:reflection blurRad="6350" stA="50000" endA="300" endPos="55500" dist="50800" dir="5400000" sy="-100000" algn="bl" rotWithShape="0"/>
            </a:effectLst>
          </p:spPr>
        </p:pic>
      </p:grpSp>
      <p:grpSp>
        <p:nvGrpSpPr>
          <p:cNvPr id="72" name="组合 71"/>
          <p:cNvGrpSpPr/>
          <p:nvPr/>
        </p:nvGrpSpPr>
        <p:grpSpPr>
          <a:xfrm>
            <a:off x="0" y="4873625"/>
            <a:ext cx="12192000" cy="1984375"/>
            <a:chOff x="7177" y="6653"/>
            <a:chExt cx="11730" cy="1996"/>
          </a:xfrm>
        </p:grpSpPr>
        <p:sp>
          <p:nvSpPr>
            <p:cNvPr id="73" name="矩形 72"/>
            <p:cNvSpPr/>
            <p:nvPr/>
          </p:nvSpPr>
          <p:spPr>
            <a:xfrm>
              <a:off x="7177" y="6653"/>
              <a:ext cx="11730" cy="1996"/>
            </a:xfrm>
            <a:prstGeom prst="rect">
              <a:avLst/>
            </a:prstGeom>
            <a:solidFill>
              <a:srgbClr val="656565">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ct val="0"/>
                </a:spcBef>
                <a:spcAft>
                  <a:spcPct val="0"/>
                </a:spcAft>
                <a:defRPr/>
              </a:pPr>
              <a:endParaRPr lang="zh-CN" altLang="en-US"/>
            </a:p>
          </p:txBody>
        </p:sp>
        <p:sp>
          <p:nvSpPr>
            <p:cNvPr id="17417" name="文本框 73"/>
            <p:cNvSpPr txBox="1">
              <a:spLocks noChangeArrowheads="1"/>
            </p:cNvSpPr>
            <p:nvPr/>
          </p:nvSpPr>
          <p:spPr bwMode="auto">
            <a:xfrm>
              <a:off x="7922" y="7295"/>
              <a:ext cx="10293" cy="706"/>
            </a:xfrm>
            <a:prstGeom prst="rect">
              <a:avLst/>
            </a:prstGeom>
            <a:noFill/>
            <a:ln w="9525">
              <a:noFill/>
              <a:miter lim="800000"/>
            </a:ln>
          </p:spPr>
          <p:txBody>
            <a:bodyPr>
              <a:spAutoFit/>
            </a:bodyPr>
            <a:lstStyle/>
            <a:p>
              <a:pPr algn="ctr"/>
              <a:r>
                <a:rPr lang="zh-CN" altLang="en-US" sz="4000" b="1">
                  <a:solidFill>
                    <a:schemeClr val="bg1"/>
                  </a:solidFill>
                  <a:latin typeface="汉仪尚巍手书简" panose="02010600030101010101"/>
                  <a:ea typeface="微软雅黑" panose="020B0503020204020204" pitchFamily="34" charset="-122"/>
                  <a:sym typeface="+mn-ea"/>
                </a:rPr>
                <a:t>违反人道主义，违反国际法则的</a:t>
              </a:r>
              <a:r>
                <a:rPr lang="zh-CN" altLang="en-US" sz="4000" b="1">
                  <a:solidFill>
                    <a:srgbClr val="C00000"/>
                  </a:solidFill>
                  <a:latin typeface="汉仪尚巍手书简" panose="02010600030101010101"/>
                  <a:ea typeface="微软雅黑" panose="020B0503020204020204" pitchFamily="34" charset="-122"/>
                  <a:sym typeface="+mn-ea"/>
                </a:rPr>
                <a:t>政府犯罪行为</a:t>
              </a:r>
              <a:endParaRPr lang="zh-CN" altLang="en-US" sz="4000" b="1">
                <a:solidFill>
                  <a:srgbClr val="C00000"/>
                </a:solidFill>
                <a:latin typeface="汉仪尚巍手书简" panose="02010600030101010101"/>
                <a:ea typeface="微软雅黑" panose="020B0503020204020204" pitchFamily="34" charset="-122"/>
                <a:sym typeface="+mn-ea"/>
              </a:endParaRPr>
            </a:p>
          </p:txBody>
        </p:sp>
      </p:grpSp>
      <p:sp>
        <p:nvSpPr>
          <p:cNvPr id="17415" name="矩形 1"/>
          <p:cNvSpPr>
            <a:spLocks noChangeArrowheads="1"/>
          </p:cNvSpPr>
          <p:nvPr/>
        </p:nvSpPr>
        <p:spPr bwMode="auto">
          <a:xfrm>
            <a:off x="347663" y="954088"/>
            <a:ext cx="11631612" cy="3969385"/>
          </a:xfrm>
          <a:prstGeom prst="rect">
            <a:avLst/>
          </a:prstGeom>
          <a:noFill/>
          <a:ln w="9525">
            <a:noFill/>
            <a:miter lim="800000"/>
          </a:ln>
        </p:spPr>
        <p:txBody>
          <a:bodyPr>
            <a:spAutoFit/>
          </a:bodyPr>
          <a:lstStyle/>
          <a:p>
            <a:pPr>
              <a:lnSpc>
                <a:spcPct val="150000"/>
              </a:lnSpc>
              <a:buFont typeface="Arial" panose="020B0604020202090204" pitchFamily="34" charset="0"/>
              <a:buAutoNum type="arabicPeriod"/>
            </a:pPr>
            <a:r>
              <a:rPr lang="zh-CN" altLang="zh-CN" sz="2800">
                <a:latin typeface="黑体" panose="02010609060101010101" pitchFamily="49" charset="-122"/>
                <a:ea typeface="黑体" panose="02010609060101010101" pitchFamily="49" charset="-122"/>
                <a:cs typeface="Times New Roman" panose="02020603050405020304" pitchFamily="18" charset="0"/>
              </a:rPr>
              <a:t>政治上：</a:t>
            </a:r>
            <a:r>
              <a:rPr lang="zh-CN" altLang="zh-CN" sz="2800">
                <a:latin typeface="黑体" panose="02010609060101010101" pitchFamily="49" charset="-122"/>
                <a:ea typeface="黑体" panose="02010609060101010101" pitchFamily="49" charset="-122"/>
                <a:cs typeface="Times New Roman" panose="02020603050405020304" pitchFamily="18" charset="0"/>
                <a:hlinkClick r:id="rId8" action="ppaction://hlinksldjump"/>
              </a:rPr>
              <a:t>“以华制华”，扶植傀儡政权（伪满洲国、汪伪国民政府等）</a:t>
            </a:r>
            <a:endParaRPr lang="zh-CN" altLang="zh-CN" sz="2800">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buFont typeface="Arial" panose="020B0604020202090204" pitchFamily="34" charset="0"/>
              <a:buAutoNum type="arabicPeriod"/>
            </a:pPr>
            <a:r>
              <a:rPr lang="zh-CN" altLang="zh-CN" sz="2800">
                <a:latin typeface="黑体" panose="02010609060101010101" pitchFamily="49" charset="-122"/>
                <a:ea typeface="黑体" panose="02010609060101010101" pitchFamily="49" charset="-122"/>
                <a:cs typeface="Times New Roman" panose="02020603050405020304" pitchFamily="18" charset="0"/>
              </a:rPr>
              <a:t>经济上：“以战养战”，经济掠夺</a:t>
            </a:r>
            <a:endParaRPr lang="zh-CN" altLang="zh-CN" sz="2800">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buFont typeface="Arial" panose="020B0604020202090204" pitchFamily="34" charset="0"/>
              <a:buAutoNum type="arabicPeriod"/>
            </a:pPr>
            <a:r>
              <a:rPr lang="zh-CN" altLang="zh-CN" sz="2800">
                <a:latin typeface="黑体" panose="02010609060101010101" pitchFamily="49" charset="-122"/>
                <a:ea typeface="黑体" panose="02010609060101010101" pitchFamily="49" charset="-122"/>
                <a:cs typeface="Times New Roman" panose="02020603050405020304" pitchFamily="18" charset="0"/>
              </a:rPr>
              <a:t>军事上：屠杀平民（南京大屠杀等）、</a:t>
            </a:r>
            <a:r>
              <a:rPr lang="zh-CN" altLang="zh-CN" sz="2800">
                <a:latin typeface="黑体" panose="02010609060101010101" pitchFamily="49" charset="-122"/>
                <a:ea typeface="黑体" panose="02010609060101010101" pitchFamily="49" charset="-122"/>
                <a:cs typeface="Times New Roman" panose="02020603050405020304" pitchFamily="18" charset="0"/>
                <a:hlinkClick r:id="rId9" action="ppaction://hlinksldjump"/>
              </a:rPr>
              <a:t>细菌战</a:t>
            </a:r>
            <a:r>
              <a:rPr lang="zh-CN" altLang="zh-CN" sz="2800">
                <a:latin typeface="黑体" panose="02010609060101010101" pitchFamily="49" charset="-122"/>
                <a:ea typeface="黑体" panose="02010609060101010101" pitchFamily="49" charset="-122"/>
                <a:cs typeface="Times New Roman" panose="02020603050405020304" pitchFamily="18" charset="0"/>
              </a:rPr>
              <a:t>、</a:t>
            </a:r>
            <a:r>
              <a:rPr lang="zh-CN" altLang="zh-CN" sz="2800">
                <a:latin typeface="黑体" panose="02010609060101010101" pitchFamily="49" charset="-122"/>
                <a:ea typeface="黑体" panose="02010609060101010101" pitchFamily="49" charset="-122"/>
                <a:cs typeface="Times New Roman" panose="02020603050405020304" pitchFamily="18" charset="0"/>
                <a:hlinkClick r:id="rId10" action="ppaction://hlinksldjump"/>
              </a:rPr>
              <a:t>无差别轰炸</a:t>
            </a:r>
            <a:r>
              <a:rPr lang="zh-CN" altLang="zh-CN" sz="2800">
                <a:latin typeface="黑体" panose="02010609060101010101" pitchFamily="49" charset="-122"/>
                <a:ea typeface="黑体" panose="02010609060101010101" pitchFamily="49" charset="-122"/>
                <a:cs typeface="Times New Roman" panose="02020603050405020304" pitchFamily="18" charset="0"/>
              </a:rPr>
              <a:t>、“三光”政策</a:t>
            </a:r>
            <a:endParaRPr lang="zh-CN" altLang="zh-CN" sz="2800">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buFont typeface="Arial" panose="020B0604020202090204" pitchFamily="34" charset="0"/>
              <a:buAutoNum type="arabicPeriod"/>
            </a:pPr>
            <a:r>
              <a:rPr lang="zh-CN" altLang="en-US" sz="2800">
                <a:latin typeface="黑体" panose="02010609060101010101" pitchFamily="49" charset="-122"/>
                <a:ea typeface="黑体" panose="02010609060101010101" pitchFamily="49" charset="-122"/>
                <a:cs typeface="Times New Roman" panose="02020603050405020304" pitchFamily="18" charset="0"/>
              </a:rPr>
              <a:t>文化上：推行奴化教育</a:t>
            </a:r>
            <a:endParaRPr lang="zh-CN" altLang="en-US" sz="2800">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buFont typeface="Arial" panose="020B0604020202090204" pitchFamily="34" charset="0"/>
              <a:buAutoNum type="arabicPeriod"/>
            </a:pPr>
            <a:r>
              <a:rPr lang="zh-CN" altLang="en-US" sz="2800">
                <a:latin typeface="黑体" panose="02010609060101010101" pitchFamily="49" charset="-122"/>
                <a:ea typeface="黑体" panose="02010609060101010101" pitchFamily="49" charset="-122"/>
                <a:cs typeface="Times New Roman" panose="02020603050405020304" pitchFamily="18" charset="0"/>
              </a:rPr>
              <a:t>其  他：</a:t>
            </a:r>
            <a:r>
              <a:rPr lang="zh-CN" altLang="zh-CN" sz="2800">
                <a:latin typeface="黑体" panose="02010609060101010101" pitchFamily="49" charset="-122"/>
                <a:ea typeface="黑体" panose="02010609060101010101" pitchFamily="49" charset="-122"/>
                <a:cs typeface="Times New Roman" panose="02020603050405020304" pitchFamily="18" charset="0"/>
                <a:hlinkClick r:id="rId11" action="ppaction://hlinksldjump"/>
              </a:rPr>
              <a:t>“慰安妇”制度等</a:t>
            </a:r>
            <a:endParaRPr lang="zh-CN" altLang="zh-CN" sz="280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415">
                                            <p:txEl>
                                              <p:pRg st="0" end="0"/>
                                            </p:txEl>
                                          </p:spTgt>
                                        </p:tgtEl>
                                        <p:attrNameLst>
                                          <p:attrName>style.visibility</p:attrName>
                                        </p:attrNameLst>
                                      </p:cBhvr>
                                      <p:to>
                                        <p:strVal val="visible"/>
                                      </p:to>
                                    </p:set>
                                    <p:animEffect transition="in" filter="blinds(horizontal)">
                                      <p:cBhvr>
                                        <p:cTn id="7" dur="500"/>
                                        <p:tgtEl>
                                          <p:spTgt spid="174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415">
                                            <p:txEl>
                                              <p:pRg st="1" end="1"/>
                                            </p:txEl>
                                          </p:spTgt>
                                        </p:tgtEl>
                                        <p:attrNameLst>
                                          <p:attrName>style.visibility</p:attrName>
                                        </p:attrNameLst>
                                      </p:cBhvr>
                                      <p:to>
                                        <p:strVal val="visible"/>
                                      </p:to>
                                    </p:set>
                                    <p:animEffect transition="in" filter="blinds(horizontal)">
                                      <p:cBhvr>
                                        <p:cTn id="12" dur="500"/>
                                        <p:tgtEl>
                                          <p:spTgt spid="174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415">
                                            <p:txEl>
                                              <p:pRg st="2" end="2"/>
                                            </p:txEl>
                                          </p:spTgt>
                                        </p:tgtEl>
                                        <p:attrNameLst>
                                          <p:attrName>style.visibility</p:attrName>
                                        </p:attrNameLst>
                                      </p:cBhvr>
                                      <p:to>
                                        <p:strVal val="visible"/>
                                      </p:to>
                                    </p:set>
                                    <p:animEffect transition="in" filter="blinds(horizontal)">
                                      <p:cBhvr>
                                        <p:cTn id="17" dur="500"/>
                                        <p:tgtEl>
                                          <p:spTgt spid="174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415">
                                            <p:txEl>
                                              <p:pRg st="3" end="3"/>
                                            </p:txEl>
                                          </p:spTgt>
                                        </p:tgtEl>
                                        <p:attrNameLst>
                                          <p:attrName>style.visibility</p:attrName>
                                        </p:attrNameLst>
                                      </p:cBhvr>
                                      <p:to>
                                        <p:strVal val="visible"/>
                                      </p:to>
                                    </p:set>
                                    <p:animEffect transition="in" filter="blinds(horizontal)">
                                      <p:cBhvr>
                                        <p:cTn id="22" dur="500"/>
                                        <p:tgtEl>
                                          <p:spTgt spid="174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7415">
                                            <p:txEl>
                                              <p:pRg st="4" end="4"/>
                                            </p:txEl>
                                          </p:spTgt>
                                        </p:tgtEl>
                                        <p:attrNameLst>
                                          <p:attrName>style.visibility</p:attrName>
                                        </p:attrNameLst>
                                      </p:cBhvr>
                                      <p:to>
                                        <p:strVal val="visible"/>
                                      </p:to>
                                    </p:set>
                                    <p:animEffect transition="in" filter="blinds(horizontal)">
                                      <p:cBhvr>
                                        <p:cTn id="27" dur="500"/>
                                        <p:tgtEl>
                                          <p:spTgt spid="174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1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975"/>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975"/>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8.xml><?xml version="1.0" encoding="utf-8"?>
<p:tagLst xmlns:p="http://schemas.openxmlformats.org/presentationml/2006/main">
  <p:tag name="KSO_WM_BEAUTIFY_FLAG" val="#wm#"/>
  <p:tag name="KSO_WM_TEMPLATE_CATEGORY" val="custom"/>
  <p:tag name="KSO_WM_TEMPLATE_INDEX" val="20204975"/>
  <p:tag name="KSO_WM_TEMPLATE_SUBCATEGORY" val="0"/>
  <p:tag name="KSO_WM_TEMPLATE_MASTER_TYPE" val="1"/>
  <p:tag name="KSO_WM_TEMPLATE_COLOR_TYPE" val="1"/>
  <p:tag name="KSO_WM_TAG_VERSION" val="1.0"/>
  <p:tag name="KSO_WM_TEMPLATE_THUMBS_INDEX" val="1、4、7、10、13、15、17、18、19、20、22"/>
  <p:tag name="KSO_WM_TEMPLATE_MASTER_THUMB_INDEX" val="12"/>
</p:tagLst>
</file>

<file path=ppt/tags/tag129.xml><?xml version="1.0" encoding="utf-8"?>
<p:tagLst xmlns:p="http://schemas.openxmlformats.org/presentationml/2006/main">
  <p:tag name="KSO_WM_UNIT_TABLE_BEAUTIFY" val="smartTable{be5ea906-b4cc-477a-a51a-c4f5c798a1e8}"/>
  <p:tag name="TABLE_ENDDRAG_ORIGIN_RECT" val="448*227"/>
  <p:tag name="TABLE_ENDDRAG_RECT" val="144*162*448*227"/>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BEAUTIFY_FLAG" val="#wm#"/>
  <p:tag name="KSO_WM_TEMPLATE_CATEGORY" val="custom"/>
  <p:tag name="KSO_WM_TEMPLATE_INDEX" val="20204975"/>
  <p:tag name="KSO_WM_SPECIAL_SOURCE" val="bdnull"/>
</p:tagLst>
</file>

<file path=ppt/tags/tag131.xml><?xml version="1.0" encoding="utf-8"?>
<p:tagLst xmlns:p="http://schemas.openxmlformats.org/presentationml/2006/main">
  <p:tag name="KSO_WM_BEAUTIFY_FLAG" val="#wm#"/>
  <p:tag name="KSO_WM_TEMPLATE_CATEGORY" val="custom"/>
  <p:tag name="KSO_WM_TEMPLATE_INDEX" val="20204975"/>
  <p:tag name="KSO_WM_SPECIAL_SOURCE" val="bdnull"/>
</p:tagLst>
</file>

<file path=ppt/tags/tag132.xml><?xml version="1.0" encoding="utf-8"?>
<p:tagLst xmlns:p="http://schemas.openxmlformats.org/presentationml/2006/main">
  <p:tag name="KSO_WM_UNIT_TABLE_BEAUTIFY" val="smartTable{e72805c9-659f-405c-a218-a8b48c26741d}"/>
  <p:tag name="TABLE_ENDDRAG_ORIGIN_RECT" val="446*424"/>
  <p:tag name="TABLE_ENDDRAG_RECT" val="490*105*446*424"/>
</p:tagLst>
</file>

<file path=ppt/tags/tag133.xml><?xml version="1.0" encoding="utf-8"?>
<p:tagLst xmlns:p="http://schemas.openxmlformats.org/presentationml/2006/main">
  <p:tag name="KSO_WM_BEAUTIFY_FLAG" val="#wm#"/>
  <p:tag name="KSO_WM_TEMPLATE_CATEGORY" val="custom"/>
  <p:tag name="KSO_WM_TEMPLATE_INDEX" val="20204975"/>
  <p:tag name="KSO_WM_SPECIAL_SOURCE" val="bdnull"/>
</p:tagLst>
</file>

<file path=ppt/tags/tag134.xml><?xml version="1.0" encoding="utf-8"?>
<p:tagLst xmlns:p="http://schemas.openxmlformats.org/presentationml/2006/main">
  <p:tag name="KSO_WM_BEAUTIFY_FLAG" val="#wm#"/>
  <p:tag name="KSO_WM_TEMPLATE_CATEGORY" val="custom"/>
  <p:tag name="KSO_WM_TEMPLATE_INDEX" val="20204975"/>
  <p:tag name="KSO_WM_SPECIAL_SOURCE" val="bdnull"/>
</p:tagLst>
</file>

<file path=ppt/tags/tag135.xml><?xml version="1.0" encoding="utf-8"?>
<p:tagLst xmlns:p="http://schemas.openxmlformats.org/presentationml/2006/main">
  <p:tag name="KSO_WM_BEAUTIFY_FLAG" val="#wm#"/>
  <p:tag name="KSO_WM_TEMPLATE_CATEGORY" val="custom"/>
  <p:tag name="KSO_WM_TEMPLATE_INDEX" val="20204975"/>
  <p:tag name="KSO_WM_SPECIAL_SOURCE" val="bdnull"/>
</p:tagLst>
</file>

<file path=ppt/tags/tag136.xml><?xml version="1.0" encoding="utf-8"?>
<p:tagLst xmlns:p="http://schemas.openxmlformats.org/presentationml/2006/main">
  <p:tag name="KSO_WM_BEAUTIFY_FLAG" val="#wm#"/>
  <p:tag name="KSO_WM_TEMPLATE_CATEGORY" val="custom"/>
  <p:tag name="KSO_WM_TEMPLATE_INDEX" val="20204975"/>
  <p:tag name="KSO_WM_SPECIAL_SOURCE" val="bdnull"/>
</p:tagLst>
</file>

<file path=ppt/tags/tag137.xml><?xml version="1.0" encoding="utf-8"?>
<p:tagLst xmlns:p="http://schemas.openxmlformats.org/presentationml/2006/main">
  <p:tag name="KSO_WM_BEAUTIFY_FLAG" val="#wm#"/>
  <p:tag name="KSO_WM_TEMPLATE_CATEGORY" val="custom"/>
  <p:tag name="KSO_WM_TEMPLATE_INDEX" val="20204975"/>
  <p:tag name="KSO_WM_SPECIAL_SOURCE" val="bdnull"/>
</p:tagLst>
</file>

<file path=ppt/tags/tag138.xml><?xml version="1.0" encoding="utf-8"?>
<p:tagLst xmlns:p="http://schemas.openxmlformats.org/presentationml/2006/main">
  <p:tag name="KSO_WM_BEAUTIFY_FLAG" val="#wm#"/>
  <p:tag name="KSO_WM_SPECIAL_SOURCE" val="bdnull"/>
  <p:tag name="KSO_WM_TEMPLATE_CATEGORY" val="custom"/>
  <p:tag name="KSO_WM_TEMPLATE_INDEX" val="20182104"/>
</p:tagLst>
</file>

<file path=ppt/tags/tag139.xml><?xml version="1.0" encoding="utf-8"?>
<p:tagLst xmlns:p="http://schemas.openxmlformats.org/presentationml/2006/main">
  <p:tag name="KSO_WM_UNIT_PLACING_PICTURE_USER_VIEWPORT" val="{&quot;height&quot;:2025,&quot;width&quot;:5370}"/>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TABLE_BEAUTIFY" val="smartTable{de2c6283-75ea-446c-ac85-6a7265de033e}"/>
</p:tagLst>
</file>

<file path=ppt/tags/tag141.xml><?xml version="1.0" encoding="utf-8"?>
<p:tagLst xmlns:p="http://schemas.openxmlformats.org/presentationml/2006/main">
  <p:tag name="KSO_WM_BEAUTIFY_FLAG" val="#wm#"/>
  <p:tag name="KSO_WM_TAG_VERSION" val="1.0"/>
  <p:tag name="KSO_WM_TEMPLATE_CATEGORY" val="custom"/>
  <p:tag name="KSO_WM_TEMPLATE_INDEX" val="20192148"/>
  <p:tag name="KSO_WM_UNIT_COMPATIBLE" val="0"/>
  <p:tag name="KSO_WM_UNIT_DIAGRAM_ISNUMVISUAL" val="0"/>
  <p:tag name="KSO_WM_UNIT_DIAGRAM_ISREFERUNIT" val="0"/>
  <p:tag name="KSO_WM_UNIT_HIGHLIGHT" val="0"/>
  <p:tag name="KSO_WM_UNIT_ID" val="custom20192148_10*f*1"/>
  <p:tag name="KSO_WM_UNIT_INDEX" val="1"/>
  <p:tag name="KSO_WM_UNIT_LAYERLEVEL" val="1"/>
  <p:tag name="KSO_WM_UNIT_NOCLEAR" val="0"/>
  <p:tag name="KSO_WM_UNIT_PRESET_TEXT" val="点击此处添加正文，文字是您思想的提炼，为了演示发布的良好效果，请言简意赅的阐述您的观点。"/>
  <p:tag name="KSO_WM_UNIT_SUBTYPE" val="a"/>
  <p:tag name="KSO_WM_UNIT_TYPE" val="f"/>
  <p:tag name="KSO_WM_UNIT_VALUE" val="141"/>
</p:tagLst>
</file>

<file path=ppt/tags/tag142.xml><?xml version="1.0" encoding="utf-8"?>
<p:tagLst xmlns:p="http://schemas.openxmlformats.org/presentationml/2006/main">
  <p:tag name="KSO_WM_BEAUTIFY_FLAG" val="#wm#"/>
  <p:tag name="KSO_WM_TAG_VERSION" val="1.0"/>
  <p:tag name="KSO_WM_TEMPLATE_CATEGORY" val="custom"/>
  <p:tag name="KSO_WM_TEMPLATE_INDEX" val="20192148"/>
  <p:tag name="KSO_WM_UNIT_COMPATIBLE" val="0"/>
  <p:tag name="KSO_WM_UNIT_DIAGRAM_ISNUMVISUAL" val="0"/>
  <p:tag name="KSO_WM_UNIT_DIAGRAM_ISREFERUNIT" val="0"/>
  <p:tag name="KSO_WM_UNIT_HIGHLIGHT" val="0"/>
  <p:tag name="KSO_WM_UNIT_ID" val="custom20192148_10*a*1"/>
  <p:tag name="KSO_WM_UNIT_INDEX" val="1"/>
  <p:tag name="KSO_WM_UNIT_ISCONTENTSTITLE" val="0"/>
  <p:tag name="KSO_WM_UNIT_ISNUMDGMTITLE" val="0"/>
  <p:tag name="KSO_WM_UNIT_LAYERLEVEL" val="1"/>
  <p:tag name="KSO_WM_UNIT_NOCLEAR" val="0"/>
  <p:tag name="KSO_WM_UNIT_PRESET_TEXT" val="单击此处添加标题"/>
  <p:tag name="KSO_WM_UNIT_TYPE" val="a"/>
  <p:tag name="KSO_WM_UNIT_VALUE" val="30"/>
</p:tagLst>
</file>

<file path=ppt/tags/tag143.xml><?xml version="1.0" encoding="utf-8"?>
<p:tagLst xmlns:p="http://schemas.openxmlformats.org/presentationml/2006/main">
  <p:tag name="KSO_WM_BEAUTIFY_FLAG" val="#wm#"/>
  <p:tag name="KSO_WM_SLIDE_ID" val="custom20192148_10"/>
  <p:tag name="KSO_WM_SLIDE_INDEX" val="10"/>
  <p:tag name="KSO_WM_SLIDE_ITEM_CNT" val="0"/>
  <p:tag name="KSO_WM_SLIDE_LAYOUT" val="a_d_f"/>
  <p:tag name="KSO_WM_SLIDE_LAYOUT_CNT" val="1_1_1"/>
  <p:tag name="KSO_WM_SLIDE_POSITION" val="47*48"/>
  <p:tag name="KSO_WM_SLIDE_SIZE" val="864*444"/>
  <p:tag name="KSO_WM_SLIDE_SUBTYPE" val="picTxt"/>
  <p:tag name="KSO_WM_SLIDE_TYPE" val="text"/>
  <p:tag name="KSO_WM_TAG_VERSION" val="1.0"/>
  <p:tag name="KSO_WM_TEMPLATE_CATEGORY" val="custom"/>
  <p:tag name="KSO_WM_TEMPLATE_COLOR_TYPE" val="1"/>
  <p:tag name="KSO_WM_TEMPLATE_INDEX" val="20192148"/>
  <p:tag name="KSO_WM_TEMPLATE_MASTER_TYPE" val="1"/>
  <p:tag name="KSO_WM_TEMPLATE_SUBCATEGORY" val="17"/>
</p:tagLst>
</file>

<file path=ppt/tags/tag144.xml><?xml version="1.0" encoding="utf-8"?>
<p:tagLst xmlns:p="http://schemas.openxmlformats.org/presentationml/2006/main">
  <p:tag name="KSO_WM_BEAUTIFY_FLAG" val="#wm#"/>
  <p:tag name="KSO_WM_TAG_VERSION" val="1.0"/>
  <p:tag name="KSO_WM_TEMPLATE_CATEGORY" val="custom"/>
  <p:tag name="KSO_WM_TEMPLATE_INDEX" val="20192148"/>
  <p:tag name="KSO_WM_UNIT_COMPATIBLE" val="0"/>
  <p:tag name="KSO_WM_UNIT_DIAGRAM_ISNUMVISUAL" val="0"/>
  <p:tag name="KSO_WM_UNIT_DIAGRAM_ISREFERUNIT" val="0"/>
  <p:tag name="KSO_WM_UNIT_HIGHLIGHT" val="0"/>
  <p:tag name="KSO_WM_UNIT_ID" val="custom20192148_10*f*1"/>
  <p:tag name="KSO_WM_UNIT_INDEX" val="1"/>
  <p:tag name="KSO_WM_UNIT_LAYERLEVEL" val="1"/>
  <p:tag name="KSO_WM_UNIT_NOCLEAR" val="0"/>
  <p:tag name="KSO_WM_UNIT_PRESET_TEXT" val="点击此处添加正文，文字是您思想的提炼，为了演示发布的良好效果，请言简意赅的阐述您的观点。"/>
  <p:tag name="KSO_WM_UNIT_SUBTYPE" val="a"/>
  <p:tag name="KSO_WM_UNIT_TYPE" val="f"/>
  <p:tag name="KSO_WM_UNIT_VALUE" val="141"/>
</p:tagLst>
</file>

<file path=ppt/tags/tag145.xml><?xml version="1.0" encoding="utf-8"?>
<p:tagLst xmlns:p="http://schemas.openxmlformats.org/presentationml/2006/main">
  <p:tag name="KSO_WM_BEAUTIFY_FLAG" val="#wm#"/>
  <p:tag name="KSO_WM_TAG_VERSION" val="1.0"/>
  <p:tag name="KSO_WM_TEMPLATE_CATEGORY" val="custom"/>
  <p:tag name="KSO_WM_TEMPLATE_INDEX" val="20192148"/>
  <p:tag name="KSO_WM_UNIT_COMPATIBLE" val="0"/>
  <p:tag name="KSO_WM_UNIT_DIAGRAM_ISNUMVISUAL" val="0"/>
  <p:tag name="KSO_WM_UNIT_DIAGRAM_ISREFERUNIT" val="0"/>
  <p:tag name="KSO_WM_UNIT_HIGHLIGHT" val="0"/>
  <p:tag name="KSO_WM_UNIT_ID" val="custom20192148_10*a*1"/>
  <p:tag name="KSO_WM_UNIT_INDEX" val="1"/>
  <p:tag name="KSO_WM_UNIT_ISCONTENTSTITLE" val="0"/>
  <p:tag name="KSO_WM_UNIT_ISNUMDGMTITLE" val="0"/>
  <p:tag name="KSO_WM_UNIT_LAYERLEVEL" val="1"/>
  <p:tag name="KSO_WM_UNIT_NOCLEAR" val="0"/>
  <p:tag name="KSO_WM_UNIT_PRESET_TEXT" val="单击此处添加标题"/>
  <p:tag name="KSO_WM_UNIT_TYPE" val="a"/>
  <p:tag name="KSO_WM_UNIT_VALUE" val="30"/>
</p:tagLst>
</file>

<file path=ppt/tags/tag146.xml><?xml version="1.0" encoding="utf-8"?>
<p:tagLst xmlns:p="http://schemas.openxmlformats.org/presentationml/2006/main">
  <p:tag name="KSO_WM_BEAUTIFY_FLAG" val="#wm#"/>
  <p:tag name="KSO_WM_SLIDE_ID" val="custom20192148_10"/>
  <p:tag name="KSO_WM_SLIDE_INDEX" val="10"/>
  <p:tag name="KSO_WM_SLIDE_ITEM_CNT" val="0"/>
  <p:tag name="KSO_WM_SLIDE_LAYOUT" val="a_d_f"/>
  <p:tag name="KSO_WM_SLIDE_LAYOUT_CNT" val="1_1_1"/>
  <p:tag name="KSO_WM_SLIDE_POSITION" val="47*48"/>
  <p:tag name="KSO_WM_SLIDE_SIZE" val="864*444"/>
  <p:tag name="KSO_WM_SLIDE_SUBTYPE" val="picTxt"/>
  <p:tag name="KSO_WM_SLIDE_TYPE" val="text"/>
  <p:tag name="KSO_WM_TAG_VERSION" val="1.0"/>
  <p:tag name="KSO_WM_TEMPLATE_CATEGORY" val="custom"/>
  <p:tag name="KSO_WM_TEMPLATE_COLOR_TYPE" val="1"/>
  <p:tag name="KSO_WM_TEMPLATE_INDEX" val="20192148"/>
  <p:tag name="KSO_WM_TEMPLATE_MASTER_TYPE" val="1"/>
  <p:tag name="KSO_WM_TEMPLATE_SUBCATEGORY" val="17"/>
</p:tagLst>
</file>

<file path=ppt/tags/tag147.xml><?xml version="1.0" encoding="utf-8"?>
<p:tagLst xmlns:p="http://schemas.openxmlformats.org/presentationml/2006/main">
  <p:tag name="KSO_WM_BEAUTIFY_FLAG" val="#wm#"/>
  <p:tag name="KSO_WM_TAG_VERSION" val="1.0"/>
  <p:tag name="KSO_WM_TEMPLATE_CATEGORY" val="custom"/>
  <p:tag name="KSO_WM_TEMPLATE_INDEX" val="20192148"/>
  <p:tag name="KSO_WM_UNIT_COMPATIBLE" val="0"/>
  <p:tag name="KSO_WM_UNIT_DIAGRAM_ISNUMVISUAL" val="0"/>
  <p:tag name="KSO_WM_UNIT_DIAGRAM_ISREFERUNIT" val="0"/>
  <p:tag name="KSO_WM_UNIT_HIGHLIGHT" val="0"/>
  <p:tag name="KSO_WM_UNIT_ID" val="custom20192148_10*f*1"/>
  <p:tag name="KSO_WM_UNIT_INDEX" val="1"/>
  <p:tag name="KSO_WM_UNIT_LAYERLEVEL" val="1"/>
  <p:tag name="KSO_WM_UNIT_NOCLEAR" val="0"/>
  <p:tag name="KSO_WM_UNIT_PRESET_TEXT" val="点击此处添加正文，文字是您思想的提炼，为了演示发布的良好效果，请言简意赅的阐述您的观点。"/>
  <p:tag name="KSO_WM_UNIT_SUBTYPE" val="a"/>
  <p:tag name="KSO_WM_UNIT_TYPE" val="f"/>
  <p:tag name="KSO_WM_UNIT_VALUE" val="141"/>
</p:tagLst>
</file>

<file path=ppt/tags/tag148.xml><?xml version="1.0" encoding="utf-8"?>
<p:tagLst xmlns:p="http://schemas.openxmlformats.org/presentationml/2006/main">
  <p:tag name="KSO_WM_BEAUTIFY_FLAG" val="#wm#"/>
  <p:tag name="KSO_WM_TAG_VERSION" val="1.0"/>
  <p:tag name="KSO_WM_TEMPLATE_CATEGORY" val="custom"/>
  <p:tag name="KSO_WM_TEMPLATE_INDEX" val="20192148"/>
  <p:tag name="KSO_WM_UNIT_COMPATIBLE" val="0"/>
  <p:tag name="KSO_WM_UNIT_DIAGRAM_ISNUMVISUAL" val="0"/>
  <p:tag name="KSO_WM_UNIT_DIAGRAM_ISREFERUNIT" val="0"/>
  <p:tag name="KSO_WM_UNIT_HIGHLIGHT" val="0"/>
  <p:tag name="KSO_WM_UNIT_ID" val="custom20192148_10*a*1"/>
  <p:tag name="KSO_WM_UNIT_INDEX" val="1"/>
  <p:tag name="KSO_WM_UNIT_ISCONTENTSTITLE" val="0"/>
  <p:tag name="KSO_WM_UNIT_ISNUMDGMTITLE" val="0"/>
  <p:tag name="KSO_WM_UNIT_LAYERLEVEL" val="1"/>
  <p:tag name="KSO_WM_UNIT_NOCLEAR" val="0"/>
  <p:tag name="KSO_WM_UNIT_PRESET_TEXT" val="单击此处添加标题"/>
  <p:tag name="KSO_WM_UNIT_TYPE" val="a"/>
  <p:tag name="KSO_WM_UNIT_VALUE" val="30"/>
</p:tagLst>
</file>

<file path=ppt/tags/tag149.xml><?xml version="1.0" encoding="utf-8"?>
<p:tagLst xmlns:p="http://schemas.openxmlformats.org/presentationml/2006/main">
  <p:tag name="KSO_WM_BEAUTIFY_FLAG" val="#wm#"/>
  <p:tag name="KSO_WM_SLIDE_ID" val="custom20192148_10"/>
  <p:tag name="KSO_WM_SLIDE_INDEX" val="10"/>
  <p:tag name="KSO_WM_SLIDE_ITEM_CNT" val="0"/>
  <p:tag name="KSO_WM_SLIDE_LAYOUT" val="a_d_f"/>
  <p:tag name="KSO_WM_SLIDE_LAYOUT_CNT" val="1_1_1"/>
  <p:tag name="KSO_WM_SLIDE_POSITION" val="47*48"/>
  <p:tag name="KSO_WM_SLIDE_SIZE" val="864*444"/>
  <p:tag name="KSO_WM_SLIDE_SUBTYPE" val="picTxt"/>
  <p:tag name="KSO_WM_SLIDE_TYPE" val="text"/>
  <p:tag name="KSO_WM_TAG_VERSION" val="1.0"/>
  <p:tag name="KSO_WM_TEMPLATE_CATEGORY" val="custom"/>
  <p:tag name="KSO_WM_TEMPLATE_COLOR_TYPE" val="1"/>
  <p:tag name="KSO_WM_TEMPLATE_INDEX" val="20192148"/>
  <p:tag name="KSO_WM_TEMPLATE_MASTER_TYPE" val="1"/>
  <p:tag name="KSO_WM_TEMPLATE_SUBCATEGORY" val="17"/>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151.xml><?xml version="1.0" encoding="utf-8"?>
<p:tagLst xmlns:p="http://schemas.openxmlformats.org/presentationml/2006/main">
  <p:tag name="KSO_WM_BEAUTIFY_FLAG" val="#wm#"/>
  <p:tag name="KSO_WM_TAG_VERSION" val="1.0"/>
  <p:tag name="KSO_WM_TEMPLATE_CATEGORY" val="custom"/>
  <p:tag name="KSO_WM_TEMPLATE_INDEX" val="20185080"/>
  <p:tag name="KSO_WM_UNIT_ID" val="custom20185080_23*i*3"/>
  <p:tag name="KSO_WM_UNIT_INDEX" val="3"/>
  <p:tag name="KSO_WM_UNIT_TYPE" val="i"/>
</p:tagLst>
</file>

<file path=ppt/tags/tag152.xml><?xml version="1.0" encoding="utf-8"?>
<p:tagLst xmlns:p="http://schemas.openxmlformats.org/presentationml/2006/main">
  <p:tag name="AS_OS" val="Unix 3.10 unknown"/>
  <p:tag name="AS_RELEASE_DATE" val="2020.11.30"/>
  <p:tag name="AS_TITLE" val="Aspose.Slides for Java"/>
  <p:tag name="AS_VERSION" val="20.11"/>
  <p:tag name="ISPRING_PLAYERS_CUSTOMIZATION" val="UEsDBBQAAgAIADiUeEs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4lHhL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DiUeEu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OJR4Sy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OJR4S2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OJR4Sz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OJR4S5r5lmRrAAAAawAAABwAAAB1bml2ZXJzYWwvbG9jYWxfc2V0dGluZ3MueG1ss7GvyM1RKEstKs7Mz7NVMtQzUFJIzUvOT8nMS7dVCg1x07VQUiguScxLSczJz0u1VcrLV1Kwt+OyyclPTswJTi0pASosVijISaxMLQpJzQUySlL9EnOBKp/tmfJ8ya5n09qfr9ivpG/HBQ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OJR4S7CHI/RsAQAA9wIAACkAAAB1bml2ZXJzYWwvc2tpbl9jdXN0b21pemF0aW9uX3NldHRpbmdzLnhtbI1S20okMRB99yuCPzBJKreGdiC3lnlR0QGfm+ns0qyml07EZcnHm3Z3GEdHNPVUdU6doiqnTb/GaJ9Snh7Hv30ep3gXch7jz7Q+Q6jdTQ/TfDOHFHJaHSr3Yxym5038MS21Wk25j0M/D3ZB0xqj7vUhJbVyqmbMMIok89Qr5Dy3FWvANWAr5iix7eqdxD/dOexCzKdV29UR+rFhE1OY8yYO4c8ajtlvoeMNLud+GCsvrQVbouynFseWQIxwyX2hGgAEstwRh4uUjdQEecw4hmIUBQqIcE4aUYikHGrWNaKqMN8IxCRj1BXqae1GWhtHbZHQEKLrNK8aW7rOSIwRIQSYK1xAZzCqbKgaGtRyQHBgQBRtNFGAOtuZjhXvvLAcKeoFxoUZAxgfjnvY7u25DtVvr7M/5xeCJ7/gJLp4a3XCXO3uaZ4reRsefz/0OaBxuDi/ufV3/mqrt5vrq/P/vnz18J61mLVu/am3XwBQSwMEFAACAAgAO5R4S7DdIuDqDAAA1hoAABcAAAB1bml2ZXJzYWwvdW5pdmVyc2FsLnBuZ+2ZaVBTWb7AL0ij0wygLQoIhHEZ9TVNAAcJsg4QoK0WIgYEhBBpmqUJiSIBGgKEdp6gLNKOb0AJkCEIYQ0ie8LidGxS3THQPJYASUAmkkAiiRqTGEKSufQyNTVVU/U+vI/cqlv3d8499/7PfztLnTsXw0PNPzzyIQAA5uc/hV8CgD3BAGDcuc8UrDnOOPwZ+DDKuhQaCNAm7TfAgklqQFgAAPRUmW0nfgCWf3P909gsAHAo3bmNqtbeJAPAEcx5eEDkVwmbAkTHCeUiazUvLM9oDBj8+pMTdpnW8Ogjt7+5Cnc3iwj4xuREZjM8MNDjI+PMeyaHTIJN4SfobgeMp+uJlP9FyO6LYZowjsAwea4rS0I4FI9HREflRmerN7bwUep43gUmlVxE17xmWsLk4wb9Qym3ew8AxOc1ZbbnthNEqyFWOqGjIS0VVCWGJCG71QVPsxyJ/PB9APD48lxAasS776zRfQdBJTpRyh/7vVpodr8BX+XMBXGXC9WCnBMA8HQpyhIlDQGbPNoP2uWP7hEmAAA/uIu7uIu7uIu7uIu7uIu7uIu7uIv//9iHIReqFsE93O/+ctoYACh3joFY+3/DeqcyP83L+xy2y/hInmoxFVblq1oQlfpvr2KpsmjBOJ2cTWSsAcDVURF2Hkd4096qRRdpeSuQflTczLxPkl5G7y6jG6h8mr9Xmd/WehMHUfT2vmpymSbRz+tk1XuBYqXmxZ8scTxLuQtlAINZpCc3zLlHY0m6/coHkCfbLC+vsoSvVm+pLJZlkqJcdlbEuIZzbRIvrIbkrzdytPJxInuNqJOiYVM+iucP0TpJ9GCFGL9cpN20k+otie+ZYUIRq7mFxOJI3OxmdAqyYeRL/tD2j6xsXtbLM7ikFXyVv/795NpIq2aGzv7q/hOYTTFWwnx91nT6NRutf4KSxYbNcBimyoUElUVVU9N6++FUgRyXB6V4QMcV9fI6bFqOsEY2LG6Ig3b8tZ2N2TPCzxPXp1LZG56VV9SHgvond/bWdomRq26Q8rej8sJrmB/nC7KvKObxSfG+Lh+7p/M9/ad4Gw3HazLtGC0dyV3SbvGNSrKY8Ql1mRnPxV5zBZr9ThPefn+Kpy4/u1FdOM/pPam0QYtKKaGhEblUWhkub7LD4xhG2BeOOd5LSrlsNyswxWzaPoDBpXSLYT8obV5rb9Nf8yiwddKF2Wg8BOnwQh/1hvQeiEqi5/tV+JYeslUk1HvLhprMOxJBs4wMRrBdJ+W1tOo8HzLiUPDKM4gIuWlu+iK97fg+uvpO/8+d8FDG5LKLIJT1uonEkNKQC9jIKbsB3gLyHaeN9YVmIcpnduPMZen2Qjly9Qzl0d8/v4CcUDTeTBrmUvWj0h6Byv6cHDuryW+QkXDPpgsWk7UnVa7kz0F1oz8r5D4iVMU04TSpAh8MUq6rUeqOReADkvb028E6EH8XIyTe/Uf9VCHX8wVJMEqa7b7sItvDyRf8K6SvWlasHXgNx61HK4OovFwDlELwbQjM5QFftAa1zW/7UppxDs/pefOtFk3SakMMZf3mhGk6DDfAP10/V3K90hq+0inr0Xo0tTL0x8osuAIPwHZ+m2lc//NX7UU5I3F7WfuDrd09LjIygxw+6sfWfkjZgoaqUR+Fd1h8TQrC68MjUH4W95wUuWUpZ3We250Vcu1sspBeglr5ryWl/fA61t6r/rTxi/Z85Vw0T33rrHSe2UlK5SwXKDg5vvaSuHLK2vX1ofL1ajHF4g7lwwasf3a83ZLQTMa8kfSXmVZlfKYrhJT/Scj7SPys8NK017fZ8Ev1d796IG6TPkxqCvyiIdX2ZG/h1D0FP8TXpWrYZTDOSvemipjhsqKENTKwwPzm7Pj1fIZk/rsdsdCtz/pAK6TvycrIwPX64L+0KeU4bzL8oIguqZdPV8W+I8KP4RNDS95/gJKJaYkmMw9wRa9Cns6uZdOdPCWZcqiLeLSSPnngSim/BpWYEyGQZpK2mlSD4zqsFEPkrTX/JPGY/zjK8amzr2FbAZvgEoQ+MvW4QScS+xs0ojZqwxLBd407rldWSlsVCp9mWsfE3MYNvp+A/iBb8Qqpbq7OHMvgs67c3cp1DtUxkEKMbk6T51tNX6aPLIvFedWTvdCS8oLxT62MTnFHId7K0tczCH+dIVrfRbQWzYSD7u+MLqx5RPD3nB1I/O+AUResHQ09PqbOlwSNHfFf5lUT+vR69TgZ5XdTaCPY2pH6h5JzFz6OFLEn9tYILgqdbDCtyRB23NeRzBhHRgl9tFY0MqkFg9KkLl6db59jzt74Rc6Mt3xkZszavqmkpzHh4xIRO8SKYyc55OpI3H6zuHY8Jf1Bd+pGJWzZk5SybIZUzF9MdEcQWnH1YHipbIOcV4Yy4qwq39S7IZxzb03f/jZ5u1LJwAjqQ31h9Own5aeNw2kEXwtGiduY9yZ+0PypF2qimzP3mP87R8I1SYF18NoUUa8A5VilL/Qn+qsanhu5G3d6d8r2C7we7mhlmfRw6mBwcifLTXfDoRoZHPGf/pst38Nqb/RYxghHKhbafO3OFi2ndVduPalLiUfAnh91VUEr5ccr02Igl3J/6X1bY3W/LM4Zvbm4eDiYnWjrcdwE80Dtwwk/FNwcd4pxm+KwTJCPclyK3pT3nnrWCe3IFPg87aJzhY8xNkLGz9ZDqv2ud2KZ7+8V90z73WwpKbu15ReBPTjJRdZwJ3QZy2bun7eHY5aPSF4/cdPH/KwTMkgg7+H31/EoaQmTl9hn0dyChfhKMsucsu5fzWwUQilxDeEfIHxj5Qz5GGeqSNXLAaOj8H6oYyFe8SfH7RcZRzJNtNndrESu60QutV42YBRDZUEInYUuniHmigZKz6p/RaWqh5Vq8u0ZIH1hMNHfAPzNE4/TmGFZ6/Pfg1lEPjJxo0IeMDeOsZGmbBMaupEBUcx9P2i0YLiM1zgEK/lgOyglbRVt2OKKvt4L8TQj51NwCn7WVH0YEpwpBdlGhrlRSCmKeYOu6ZsBhx3pux+cuvvkH7BaE7mmmjNlP3i+wmqkWaUZC1OEugGHSzm/Wj3xE9YIlVqSRGlVfTN3cWbSzdPCwR60+a8yG1UmuvVQ//Sg1n8R5C08OOT2XDgxzvqSupOg0sVUMnbF0iKKSTN/Cy2baLx2tuJia6N3AS5PkGQZYc4eDWNJ5lk/qSrSxvPoSTEh0yMVQcGILvIV6+ZJrk/SsNNpVnYNEh7he4qu7Kk6XTtLjI8t/c6ZmUqWEw1a0opOlksaXM4vdxI11yR4eV/486bEEkyecyHqfH6L/o93ES30NzyoiwC753ECueDt98PE1r/OTrynebapn9amaMwy+++ha6pi2hW854qoExXsUNe66EG/FIGPdlZ3hVblVUGDOhLy0rdjSpprW+bP16MhUBiNOlDPSk7SJbjvL82HzmZR4hy1tynndcWBhaVptr7KF/o1F+I5pLhG6Jj38h6HaenPx+GztNLAYlJ2d00SvpuFklRd0d17NbG5Rfpxxy05tgb0dNRsV3ksbGppVCMibdI9nw0eDl4pweWlqMEIX6TOZr2OXIPCKNInebVLYblcVK7gjEN0kLURv5Mwat/0y4TUuQKuqvhjLp2xgxBQCYzqWzOXPunqRUrajSlfNd/Ku5l3G8reGNMK5AMzmVrpsX92CbmOsyv+LcJP84V2+fFlgRc4XHVG6Zb4eZYkO/g03CpZ8u9tHQvfTd8aQ+Pn8NKr4Mx92bHgdQDD4u7RspOC1SylA2Ut5N1bQrAFmbFE3/ciRSBds1l5RooUhIDdfNkq/x+8/ABm1tkAer8yoVA5l6Op+n3ZSeXMksDSeXsDQaT3GKFAC0pLD0uow2JzLO0u1HgodsezDmLe6EmXmeCq35tedRi7o67jBQy+6sU19A8/V+t3FlOyap+XyJfcBMJmxp7rtr5afqFaQLJGF/QIXohUqi1p98pHAP/V3/Y6ZqBdWJ7Ko+bZgmw7MEK+EVMMxOlN2ljQjLO6s2VDhCpX6Ilwnr1DcHT/mKXz946G9ywSmOF9leTwsDgFnvvBNsJBTiiDtdEn2Z7VNsXKGK263GKRhlJAepEFNvl4K9R3pxbdnGRgDPhocdMI4taMx80ScQNBllFbOyDaoJkBxddCC68OTLh64Rk5XYkxbHyZZVDVXcqNdkQBYtWHfCz65ay6XPK40QtlOn0Q4ZOZExNReRAOAIPUjj5O/u2kQcxMjcFGXEax6h55+4PoDcvRX9smi0VdFtLzAKC4I9jKCACm4QcAYH/YT0gr1GvEm/vAd/0dELoKzCOGw69HLGP6Lek/j1h426mPB8F2nyIdIpmxVnOv12rQAwfBJXxnmHLKBgePMEeDjhOVu4ylpYK1Q5KdEx49LMPDsLftzzVrbU4nXgHgdT44HE4LvHrzH1BLAwQUAAIACAA8lHhLbVEZO0oAAABqAAAAGwAAAHVuaXZlcnNhbC91bml2ZXJzYWwucG5nLnhtbLOxr8jNUShLLSrOzM+zVTLUM1Cyt+PlsikoSi3LTC1XqACKGekZQICSQiUqtzwzpSTDVsnC0BghlpGamZ5RYqtkZmgAF9QHGgkAUEsBAgAAFAACAAgAOJR4SxUOrShkBAAABxEAAB0AAAAAAAAAAQAAAAAAAAAAAHVuaXZlcnNhbC9jb21tb25fbWVzc2FnZXMubG5nUEsBAgAAFAACAAgAOJR4Swh+CyMpAwAAhgwAACcAAAAAAAAAAQAAAAAAnwQAAHVuaXZlcnNhbC9mbGFzaF9wdWJsaXNoaW5nX3NldHRpbmdzLnhtbFBLAQIAABQAAgAIADiUeEu1/AlkugIAAFUKAAAhAAAAAAAAAAEAAAAAAA0IAAB1bml2ZXJzYWwvZmxhc2hfc2tpbl9zZXR0aW5ncy54bWxQSwECAAAUAAIACAA4lHhLKpYPZ/4CAACXCwAAJgAAAAAAAAABAAAAAAAGCwAAdW5pdmVyc2FsL2h0bWxfcHVibGlzaGluZ19zZXR0aW5ncy54bWxQSwECAAAUAAIACAA4lHhLaHFSkZoBAAAfBgAAHwAAAAAAAAABAAAAAABIDgAAdW5pdmVyc2FsL2h0bWxfc2tpbl9zZXR0aW5ncy5qc1BLAQIAABQAAgAIADiUeEs9PC/RwQAAAOUBAAAaAAAAAAAAAAEAAAAAAB8QAAB1bml2ZXJzYWwvaTE4bl9wcmVzZXRzLnhtbFBLAQIAABQAAgAIADiUeEua+ZZkawAAAGsAAAAcAAAAAAAAAAEAAAAAABgRAAB1bml2ZXJzYWwvbG9jYWxfc2V0dGluZ3MueG1sUEsBAgAAFAACAAgARJRXRyO0Tvv7AgAAsAgAABQAAAAAAAAAAQAAAAAAvREAAHVuaXZlcnNhbC9wbGF5ZXIueG1sUEsBAgAAFAACAAgAOJR4S7CHI/RsAQAA9wIAACkAAAAAAAAAAQAAAAAA6hQAAHVuaXZlcnNhbC9za2luX2N1c3RvbWl6YXRpb25fc2V0dGluZ3MueG1sUEsBAgAAFAACAAgAO5R4S7DdIuDqDAAA1hoAABcAAAAAAAAAAAAAAAAAnRYAAHVuaXZlcnNhbC91bml2ZXJzYWwucG5nUEsBAgAAFAACAAgAPJR4S21RGTtKAAAAagAAABsAAAAAAAAAAQAAAAAAvCMAAHVuaXZlcnNhbC91bml2ZXJzYWwucG5nLnhtbFBLBQYAAAAACwALAEkDAAA/JAAAAAA="/>
  <p:tag name="ISPRING_PRESENTATION_TITLE" val="铭记历史国家公祭日南京大屠杀纪念教育宣传PPT模板"/>
  <p:tag name="ISPRING_SCORM_ENDPOINT" val="&lt;endpoint&gt;&lt;enable&gt;0&lt;/enable&gt;&lt;lrs&gt;http://&lt;/lrs&gt;&lt;auth&gt;0&lt;/auth&gt;&lt;login&gt;&lt;/login&gt;&lt;password&gt;&lt;/password&gt;&lt;key&gt;&lt;/key&gt;&lt;name&gt;&lt;/name&gt;&lt;email&gt;&lt;/email&gt;&lt;/endpoint&gt;&#10;"/>
  <p:tag name="ISPRING_SCORM_RATE_SLIDES" val="1"/>
  <p:tag name="ISPRING_ULTRA_SCORM_COURSE_ID" val="42025CD8-C126-470D-8B73-E9358D76902C"/>
  <p:tag name="ISPRINGCLOUDFOLDERID" val="0"/>
  <p:tag name="ISPRINGCLOUDFOLDERPATH" val="资源库"/>
  <p:tag name="ISPRINGONLINEFOLDERID" val="0"/>
  <p:tag name="ISPRINGONLINEFOLDERPATH" val="内容列表"/>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p="http://schemas.openxmlformats.org/presentationml/2006/main">
  <p:tag name="KSO_WM_UNIT_PLACING_PICTURE_USER_VIEWPORT" val="{&quot;height&quot;:9892,&quot;width&quot;:19239}"/>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7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8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heme/theme1.xml><?xml version="1.0" encoding="utf-8"?>
<a:theme xmlns:a="http://schemas.openxmlformats.org/drawingml/2006/main" name="1_Office 主题​​">
  <a:themeElements>
    <a:clrScheme name="自定义 110">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00000"/>
      </a:hlink>
      <a:folHlink>
        <a:srgbClr val="000000"/>
      </a:folHlink>
    </a:clrScheme>
    <a:fontScheme name="自定义 2">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a:themeElements>
    <a:clrScheme name="Default">
      <a:dk1>
        <a:srgbClr val="000000"/>
      </a:dk1>
      <a:lt1>
        <a:srgbClr val="F2F2F2"/>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BBE0E3"/>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BBE0E3"/>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1">
      <a:dk1>
        <a:sysClr val="windowText" lastClr="000000"/>
      </a:dk1>
      <a:lt1>
        <a:sysClr val="window" lastClr="FFFFFF"/>
      </a:lt1>
      <a:dk2>
        <a:srgbClr val="FAF2E6"/>
      </a:dk2>
      <a:lt2>
        <a:srgbClr val="FFFFFF"/>
      </a:lt2>
      <a:accent1>
        <a:srgbClr val="88000A"/>
      </a:accent1>
      <a:accent2>
        <a:srgbClr val="872D00"/>
      </a:accent2>
      <a:accent3>
        <a:srgbClr val="7E4900"/>
      </a:accent3>
      <a:accent4>
        <a:srgbClr val="6B6100"/>
      </a:accent4>
      <a:accent5>
        <a:srgbClr val="4F7600"/>
      </a:accent5>
      <a:accent6>
        <a:srgbClr val="0A8800"/>
      </a:accent6>
      <a:hlink>
        <a:srgbClr val="926C00"/>
      </a:hlink>
      <a:folHlink>
        <a:srgbClr val="B2B2B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10139</Words>
  <Application>WPS 文字</Application>
  <PresentationFormat/>
  <Paragraphs>977</Paragraphs>
  <Slides>41</Slides>
  <Notes>11</Notes>
  <HiddenSlides>0</HiddenSlides>
  <MMClips>0</MMClips>
  <ScaleCrop>false</ScaleCrop>
  <HeadingPairs>
    <vt:vector size="6" baseType="variant">
      <vt:variant>
        <vt:lpstr>已用的字体</vt:lpstr>
      </vt:variant>
      <vt:variant>
        <vt:i4>43</vt:i4>
      </vt:variant>
      <vt:variant>
        <vt:lpstr>主题</vt:lpstr>
      </vt:variant>
      <vt:variant>
        <vt:i4>3</vt:i4>
      </vt:variant>
      <vt:variant>
        <vt:lpstr>幻灯片标题</vt:lpstr>
      </vt:variant>
      <vt:variant>
        <vt:i4>41</vt:i4>
      </vt:variant>
    </vt:vector>
  </HeadingPairs>
  <TitlesOfParts>
    <vt:vector size="87" baseType="lpstr">
      <vt:lpstr>Arial</vt:lpstr>
      <vt:lpstr>方正书宋_GBK</vt:lpstr>
      <vt:lpstr>Wingdings</vt:lpstr>
      <vt:lpstr>宋体</vt:lpstr>
      <vt:lpstr>汉仪书宋二KW</vt:lpstr>
      <vt:lpstr>微软雅黑</vt:lpstr>
      <vt:lpstr>汉仪旗黑</vt:lpstr>
      <vt:lpstr>Arial</vt:lpstr>
      <vt:lpstr>欧阳询书法字体</vt:lpstr>
      <vt:lpstr>华文宋体</vt:lpstr>
      <vt:lpstr>隶书</vt:lpstr>
      <vt:lpstr>报隶-简</vt:lpstr>
      <vt:lpstr>汉仪尚巍手书W</vt:lpstr>
      <vt:lpstr>苹方-简</vt:lpstr>
      <vt:lpstr>黑体</vt:lpstr>
      <vt:lpstr>汉仪中黑KW</vt:lpstr>
      <vt:lpstr>黑体</vt:lpstr>
      <vt:lpstr>方正清楷 简</vt:lpstr>
      <vt:lpstr>华文中宋</vt:lpstr>
      <vt:lpstr>思源黑体 CN Normal</vt:lpstr>
      <vt:lpstr>华文楷体</vt:lpstr>
      <vt:lpstr>方正粗黑宋简体</vt:lpstr>
      <vt:lpstr>楷体</vt:lpstr>
      <vt:lpstr>汉仪楷体KW</vt:lpstr>
      <vt:lpstr>汉仪尚巍手书简</vt:lpstr>
      <vt:lpstr>Times New Roman</vt:lpstr>
      <vt:lpstr>Calibri</vt:lpstr>
      <vt:lpstr>等线</vt:lpstr>
      <vt:lpstr>等线</vt:lpstr>
      <vt:lpstr>仿宋</vt:lpstr>
      <vt:lpstr>方正仿宋_GBK</vt:lpstr>
      <vt:lpstr>华文新魏</vt:lpstr>
      <vt:lpstr>方正兰亭粗黑_GBK</vt:lpstr>
      <vt:lpstr>冬青黑体简体中文</vt:lpstr>
      <vt:lpstr>Helvetica</vt:lpstr>
      <vt:lpstr>Segoe UI</vt:lpstr>
      <vt:lpstr>字魂武林江湖体</vt:lpstr>
      <vt:lpstr>微软雅黑 Light</vt:lpstr>
      <vt:lpstr>宋体</vt:lpstr>
      <vt:lpstr>Arial Unicode MS</vt:lpstr>
      <vt:lpstr>Helvetica Neue</vt:lpstr>
      <vt:lpstr>汉仪中等线KW</vt:lpstr>
      <vt:lpstr>宋体-简</vt:lpstr>
      <vt:lpstr>1_Office 主题​​</vt:lpstr>
      <vt:lpstr>Default</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学科网</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rbm.xkw.com</dc:creator>
  <cp:lastModifiedBy>nihaoyuanwei</cp:lastModifiedBy>
  <cp:revision>46</cp:revision>
  <dcterms:created xsi:type="dcterms:W3CDTF">2021-12-28T16:51:08Z</dcterms:created>
  <dcterms:modified xsi:type="dcterms:W3CDTF">2021-12-28T16:51:08Z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y fmtid="{D5CDD505-2E9C-101B-9397-08002B2CF9AE}" pid="6" name="KSOProductBuildVer">
    <vt:lpwstr>2052-3.9.3.6359</vt:lpwstr>
  </property>
</Properties>
</file>